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12"/>
  </p:notesMasterIdLst>
  <p:sldIdLst>
    <p:sldId id="256" r:id="rId2"/>
    <p:sldId id="260" r:id="rId3"/>
    <p:sldId id="262" r:id="rId4"/>
    <p:sldId id="259" r:id="rId5"/>
    <p:sldId id="261" r:id="rId6"/>
    <p:sldId id="265" r:id="rId7"/>
    <p:sldId id="264" r:id="rId8"/>
    <p:sldId id="266" r:id="rId9"/>
    <p:sldId id="263" r:id="rId10"/>
    <p:sldId id="267"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9AC4DDB-5EEF-3B34-B223-CD44DB23A8D7}" v="2" dt="2024-12-04T15:00:32.951"/>
    <p1510:client id="{8F0FCD23-8E89-BCF5-50D0-7C9A565C2D40}" v="17" dt="2024-12-02T15:19:42.45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264"/>
    <p:restoredTop sz="94694"/>
  </p:normalViewPr>
  <p:slideViewPr>
    <p:cSldViewPr snapToGrid="0">
      <p:cViewPr varScale="1">
        <p:scale>
          <a:sx n="121" d="100"/>
          <a:sy n="121" d="100"/>
        </p:scale>
        <p:origin x="488"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18" Type="http://schemas.microsoft.com/office/2015/10/relationships/revisionInfo" Target="revisionInfo.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yche, Greg" userId="S::jgd53467@creighton.edu::2cb819b5-52ba-4b95-94c2-196591f3bc47" providerId="AD" clId="Web-{8F0FCD23-8E89-BCF5-50D0-7C9A565C2D40}"/>
    <pc:docChg chg="modSld">
      <pc:chgData name="Dyche, Greg" userId="S::jgd53467@creighton.edu::2cb819b5-52ba-4b95-94c2-196591f3bc47" providerId="AD" clId="Web-{8F0FCD23-8E89-BCF5-50D0-7C9A565C2D40}" dt="2024-12-02T15:19:42.452" v="17" actId="1076"/>
      <pc:docMkLst>
        <pc:docMk/>
      </pc:docMkLst>
      <pc:sldChg chg="addSp delSp modSp">
        <pc:chgData name="Dyche, Greg" userId="S::jgd53467@creighton.edu::2cb819b5-52ba-4b95-94c2-196591f3bc47" providerId="AD" clId="Web-{8F0FCD23-8E89-BCF5-50D0-7C9A565C2D40}" dt="2024-12-02T15:19:42.452" v="17" actId="1076"/>
        <pc:sldMkLst>
          <pc:docMk/>
          <pc:sldMk cId="1590707777" sldId="265"/>
        </pc:sldMkLst>
        <pc:spChg chg="add mod ord">
          <ac:chgData name="Dyche, Greg" userId="S::jgd53467@creighton.edu::2cb819b5-52ba-4b95-94c2-196591f3bc47" providerId="AD" clId="Web-{8F0FCD23-8E89-BCF5-50D0-7C9A565C2D40}" dt="2024-12-02T15:19:42.452" v="17" actId="1076"/>
          <ac:spMkLst>
            <pc:docMk/>
            <pc:sldMk cId="1590707777" sldId="265"/>
            <ac:spMk id="2" creationId="{BEEBC39F-9B5E-693E-C7AA-7C4A99BAE0E3}"/>
          </ac:spMkLst>
        </pc:spChg>
        <pc:spChg chg="mod">
          <ac:chgData name="Dyche, Greg" userId="S::jgd53467@creighton.edu::2cb819b5-52ba-4b95-94c2-196591f3bc47" providerId="AD" clId="Web-{8F0FCD23-8E89-BCF5-50D0-7C9A565C2D40}" dt="2024-12-02T15:19:35.421" v="16"/>
          <ac:spMkLst>
            <pc:docMk/>
            <pc:sldMk cId="1590707777" sldId="265"/>
            <ac:spMk id="5" creationId="{2E166494-D2D2-7A11-3662-76EFD926F769}"/>
          </ac:spMkLst>
        </pc:spChg>
        <pc:grpChg chg="add del">
          <ac:chgData name="Dyche, Greg" userId="S::jgd53467@creighton.edu::2cb819b5-52ba-4b95-94c2-196591f3bc47" providerId="AD" clId="Web-{8F0FCD23-8E89-BCF5-50D0-7C9A565C2D40}" dt="2024-12-02T15:19:35.421" v="16"/>
          <ac:grpSpMkLst>
            <pc:docMk/>
            <pc:sldMk cId="1590707777" sldId="265"/>
            <ac:grpSpMk id="11" creationId="{8E1DDAD8-1D10-4640-A034-BE90015E37B6}"/>
          </ac:grpSpMkLst>
        </pc:grpChg>
        <pc:grpChg chg="add del">
          <ac:chgData name="Dyche, Greg" userId="S::jgd53467@creighton.edu::2cb819b5-52ba-4b95-94c2-196591f3bc47" providerId="AD" clId="Web-{8F0FCD23-8E89-BCF5-50D0-7C9A565C2D40}" dt="2024-12-02T15:19:35.421" v="16"/>
          <ac:grpSpMkLst>
            <pc:docMk/>
            <pc:sldMk cId="1590707777" sldId="265"/>
            <ac:grpSpMk id="15" creationId="{FD642FB6-2808-4BC5-AE0B-7302C24B78A5}"/>
          </ac:grpSpMkLst>
        </pc:grpChg>
        <pc:grpChg chg="add del">
          <ac:chgData name="Dyche, Greg" userId="S::jgd53467@creighton.edu::2cb819b5-52ba-4b95-94c2-196591f3bc47" providerId="AD" clId="Web-{8F0FCD23-8E89-BCF5-50D0-7C9A565C2D40}" dt="2024-12-02T15:19:35.421" v="15"/>
          <ac:grpSpMkLst>
            <pc:docMk/>
            <pc:sldMk cId="1590707777" sldId="265"/>
            <ac:grpSpMk id="74" creationId="{9AE4726C-1831-4FE3-9A11-227F0DC2F0BC}"/>
          </ac:grpSpMkLst>
        </pc:grpChg>
        <pc:grpChg chg="add del">
          <ac:chgData name="Dyche, Greg" userId="S::jgd53467@creighton.edu::2cb819b5-52ba-4b95-94c2-196591f3bc47" providerId="AD" clId="Web-{8F0FCD23-8E89-BCF5-50D0-7C9A565C2D40}" dt="2024-12-02T15:19:35.421" v="15"/>
          <ac:grpSpMkLst>
            <pc:docMk/>
            <pc:sldMk cId="1590707777" sldId="265"/>
            <ac:grpSpMk id="78" creationId="{E916825F-759B-4F1A-BA80-AF7137691EC5}"/>
          </ac:grpSpMkLst>
        </pc:grpChg>
        <pc:picChg chg="add mod ord">
          <ac:chgData name="Dyche, Greg" userId="S::jgd53467@creighton.edu::2cb819b5-52ba-4b95-94c2-196591f3bc47" providerId="AD" clId="Web-{8F0FCD23-8E89-BCF5-50D0-7C9A565C2D40}" dt="2024-12-02T15:19:35.421" v="16"/>
          <ac:picMkLst>
            <pc:docMk/>
            <pc:sldMk cId="1590707777" sldId="265"/>
            <ac:picMk id="3" creationId="{D3086E5D-0BB3-15C1-32E4-98751DE319DF}"/>
          </ac:picMkLst>
        </pc:picChg>
        <pc:picChg chg="del">
          <ac:chgData name="Dyche, Greg" userId="S::jgd53467@creighton.edu::2cb819b5-52ba-4b95-94c2-196591f3bc47" providerId="AD" clId="Web-{8F0FCD23-8E89-BCF5-50D0-7C9A565C2D40}" dt="2024-12-02T15:19:00.186" v="11"/>
          <ac:picMkLst>
            <pc:docMk/>
            <pc:sldMk cId="1590707777" sldId="265"/>
            <ac:picMk id="6" creationId="{2C38C4B2-1C93-64E4-0FD8-500E2DB0782A}"/>
          </ac:picMkLst>
        </pc:picChg>
      </pc:sldChg>
    </pc:docChg>
  </pc:docChgLst>
  <pc:docChgLst>
    <pc:chgData name="Blum, Caroline" userId="S::cjb47943@creighton.edu::ee546e4d-b5ad-45e1-bf0c-cf21799d9778" providerId="AD" clId="Web-{49AC4DDB-5EEF-3B34-B223-CD44DB23A8D7}"/>
    <pc:docChg chg="modSld">
      <pc:chgData name="Blum, Caroline" userId="S::cjb47943@creighton.edu::ee546e4d-b5ad-45e1-bf0c-cf21799d9778" providerId="AD" clId="Web-{49AC4DDB-5EEF-3B34-B223-CD44DB23A8D7}" dt="2024-12-04T15:00:32.951" v="1" actId="20577"/>
      <pc:docMkLst>
        <pc:docMk/>
      </pc:docMkLst>
      <pc:sldChg chg="modSp">
        <pc:chgData name="Blum, Caroline" userId="S::cjb47943@creighton.edu::ee546e4d-b5ad-45e1-bf0c-cf21799d9778" providerId="AD" clId="Web-{49AC4DDB-5EEF-3B34-B223-CD44DB23A8D7}" dt="2024-12-04T15:00:32.951" v="1" actId="20577"/>
        <pc:sldMkLst>
          <pc:docMk/>
          <pc:sldMk cId="3469965775" sldId="264"/>
        </pc:sldMkLst>
        <pc:spChg chg="mod">
          <ac:chgData name="Blum, Caroline" userId="S::cjb47943@creighton.edu::ee546e4d-b5ad-45e1-bf0c-cf21799d9778" providerId="AD" clId="Web-{49AC4DDB-5EEF-3B34-B223-CD44DB23A8D7}" dt="2024-12-04T15:00:32.951" v="1" actId="20577"/>
          <ac:spMkLst>
            <pc:docMk/>
            <pc:sldMk cId="3469965775" sldId="264"/>
            <ac:spMk id="5126" creationId="{C1D52355-5A19-AEBC-6241-3F2873EC397F}"/>
          </ac:spMkLst>
        </pc:spChg>
      </pc:sldChg>
    </pc:docChg>
  </pc:docChgLst>
  <pc:docChgLst>
    <pc:chgData name="Dyche, Greg" userId="2cb819b5-52ba-4b95-94c2-196591f3bc47" providerId="ADAL" clId="{FDE44A9A-9060-4746-A97C-46C36EF8E034}"/>
    <pc:docChg chg="addSld modSld">
      <pc:chgData name="Dyche, Greg" userId="2cb819b5-52ba-4b95-94c2-196591f3bc47" providerId="ADAL" clId="{FDE44A9A-9060-4746-A97C-46C36EF8E034}" dt="2024-11-30T22:00:09.467" v="52" actId="20577"/>
      <pc:docMkLst>
        <pc:docMk/>
      </pc:docMkLst>
      <pc:sldChg chg="modSp new mod">
        <pc:chgData name="Dyche, Greg" userId="2cb819b5-52ba-4b95-94c2-196591f3bc47" providerId="ADAL" clId="{FDE44A9A-9060-4746-A97C-46C36EF8E034}" dt="2024-11-30T22:00:09.467" v="52" actId="20577"/>
        <pc:sldMkLst>
          <pc:docMk/>
          <pc:sldMk cId="2801197248" sldId="267"/>
        </pc:sldMkLst>
        <pc:spChg chg="mod">
          <ac:chgData name="Dyche, Greg" userId="2cb819b5-52ba-4b95-94c2-196591f3bc47" providerId="ADAL" clId="{FDE44A9A-9060-4746-A97C-46C36EF8E034}" dt="2024-11-30T21:59:55.642" v="8" actId="20577"/>
          <ac:spMkLst>
            <pc:docMk/>
            <pc:sldMk cId="2801197248" sldId="267"/>
            <ac:spMk id="2" creationId="{FDB0E3ED-4D0D-84D2-DED6-5A0E3EFDCAAC}"/>
          </ac:spMkLst>
        </pc:spChg>
        <pc:spChg chg="mod">
          <ac:chgData name="Dyche, Greg" userId="2cb819b5-52ba-4b95-94c2-196591f3bc47" providerId="ADAL" clId="{FDE44A9A-9060-4746-A97C-46C36EF8E034}" dt="2024-11-30T22:00:09.467" v="52" actId="20577"/>
          <ac:spMkLst>
            <pc:docMk/>
            <pc:sldMk cId="2801197248" sldId="267"/>
            <ac:spMk id="3" creationId="{95C541DA-EE65-A74F-287C-B48E9F174EB3}"/>
          </ac:spMkLst>
        </pc:spChg>
      </pc:sldChg>
    </pc:docChg>
  </pc:docChgLst>
</pc:chgInfo>
</file>

<file path=ppt/diagrams/_rels/data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image" Target="../media/image4.png"/></Relationships>
</file>

<file path=ppt/diagrams/_rels/data4.xml.rels><?xml version="1.0" encoding="UTF-8" standalone="yes"?>
<Relationships xmlns="http://schemas.openxmlformats.org/package/2006/relationships"><Relationship Id="rId1" Type="http://schemas.openxmlformats.org/officeDocument/2006/relationships/image" Target="../media/image4.png"/></Relationships>
</file>

<file path=ppt/diagrams/_rels/drawing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image" Target="../media/image4.png"/></Relationships>
</file>

<file path=ppt/diagrams/_rels/drawing4.xml.rels><?xml version="1.0" encoding="UTF-8" standalone="yes"?>
<Relationships xmlns="http://schemas.openxmlformats.org/package/2006/relationships"><Relationship Id="rId1" Type="http://schemas.openxmlformats.org/officeDocument/2006/relationships/image" Target="../media/image4.pn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D322F5E-7770-A24E-A26E-A119B8AFBD73}" type="doc">
      <dgm:prSet loTypeId="urn:microsoft.com/office/officeart/2005/8/layout/pyramid1" loCatId="" qsTypeId="urn:microsoft.com/office/officeart/2005/8/quickstyle/simple1" qsCatId="simple" csTypeId="urn:microsoft.com/office/officeart/2005/8/colors/colorful1" csCatId="colorful" phldr="1"/>
      <dgm:spPr/>
    </dgm:pt>
    <dgm:pt modelId="{3C6B2735-0EE8-BC4E-A327-DADFC6924151}">
      <dgm:prSet phldrT="[Text]"/>
      <dgm:spPr/>
      <dgm:t>
        <a:bodyPr/>
        <a:lstStyle/>
        <a:p>
          <a:r>
            <a:rPr lang="en-US" dirty="0"/>
            <a:t>Love/Belong</a:t>
          </a:r>
        </a:p>
      </dgm:t>
    </dgm:pt>
    <dgm:pt modelId="{65983A51-E9B0-804C-A9A1-AB59CEC5C857}" type="parTrans" cxnId="{CD404A3E-E2C3-0C47-AE1E-7CDC57118E96}">
      <dgm:prSet/>
      <dgm:spPr/>
      <dgm:t>
        <a:bodyPr/>
        <a:lstStyle/>
        <a:p>
          <a:endParaRPr lang="en-US"/>
        </a:p>
      </dgm:t>
    </dgm:pt>
    <dgm:pt modelId="{E6A16F35-B147-884A-BF59-1B932A3A3FF5}" type="sibTrans" cxnId="{CD404A3E-E2C3-0C47-AE1E-7CDC57118E96}">
      <dgm:prSet/>
      <dgm:spPr/>
      <dgm:t>
        <a:bodyPr/>
        <a:lstStyle/>
        <a:p>
          <a:endParaRPr lang="en-US"/>
        </a:p>
      </dgm:t>
    </dgm:pt>
    <dgm:pt modelId="{39426E1A-D9F9-AE4D-9089-1397E584725D}">
      <dgm:prSet phldrT="[Text]"/>
      <dgm:spPr/>
      <dgm:t>
        <a:bodyPr/>
        <a:lstStyle/>
        <a:p>
          <a:r>
            <a:rPr lang="en-US" dirty="0"/>
            <a:t>Safety</a:t>
          </a:r>
        </a:p>
      </dgm:t>
    </dgm:pt>
    <dgm:pt modelId="{A38B83A9-A196-3A4E-8111-C2F84B1914AD}" type="parTrans" cxnId="{5D536008-2307-4149-BB8C-51C9DE5735D2}">
      <dgm:prSet/>
      <dgm:spPr/>
      <dgm:t>
        <a:bodyPr/>
        <a:lstStyle/>
        <a:p>
          <a:endParaRPr lang="en-US"/>
        </a:p>
      </dgm:t>
    </dgm:pt>
    <dgm:pt modelId="{936D7558-DE65-104A-9B02-8AA7B29F637F}" type="sibTrans" cxnId="{5D536008-2307-4149-BB8C-51C9DE5735D2}">
      <dgm:prSet/>
      <dgm:spPr/>
      <dgm:t>
        <a:bodyPr/>
        <a:lstStyle/>
        <a:p>
          <a:endParaRPr lang="en-US"/>
        </a:p>
      </dgm:t>
    </dgm:pt>
    <dgm:pt modelId="{15DA6FCF-5792-EF48-B37E-787B91EDCD36}">
      <dgm:prSet phldrT="[Text]"/>
      <dgm:spPr/>
      <dgm:t>
        <a:bodyPr/>
        <a:lstStyle/>
        <a:p>
          <a:r>
            <a:rPr lang="en-US" dirty="0"/>
            <a:t>Physiological</a:t>
          </a:r>
        </a:p>
      </dgm:t>
    </dgm:pt>
    <dgm:pt modelId="{A35926E4-9836-B24D-B380-D19DFE564D35}" type="parTrans" cxnId="{DB32D944-158C-5849-827F-1F5BF5EAE7B1}">
      <dgm:prSet/>
      <dgm:spPr/>
      <dgm:t>
        <a:bodyPr/>
        <a:lstStyle/>
        <a:p>
          <a:endParaRPr lang="en-US"/>
        </a:p>
      </dgm:t>
    </dgm:pt>
    <dgm:pt modelId="{EA959B2D-57D4-5749-BE64-212D37E4F6D1}" type="sibTrans" cxnId="{DB32D944-158C-5849-827F-1F5BF5EAE7B1}">
      <dgm:prSet/>
      <dgm:spPr/>
      <dgm:t>
        <a:bodyPr/>
        <a:lstStyle/>
        <a:p>
          <a:endParaRPr lang="en-US"/>
        </a:p>
      </dgm:t>
    </dgm:pt>
    <dgm:pt modelId="{59B138CD-18C1-F243-90C4-D7C7B1C3E733}">
      <dgm:prSet phldrT="[Text]"/>
      <dgm:spPr/>
      <dgm:t>
        <a:bodyPr/>
        <a:lstStyle/>
        <a:p>
          <a:r>
            <a:rPr lang="en-US" dirty="0"/>
            <a:t>Esteem</a:t>
          </a:r>
        </a:p>
      </dgm:t>
    </dgm:pt>
    <dgm:pt modelId="{9422E618-9397-8E42-BB74-BFDD898D3E39}" type="parTrans" cxnId="{BC2CAAFB-2D58-6D41-91F3-5385EF520459}">
      <dgm:prSet/>
      <dgm:spPr/>
      <dgm:t>
        <a:bodyPr/>
        <a:lstStyle/>
        <a:p>
          <a:endParaRPr lang="en-US"/>
        </a:p>
      </dgm:t>
    </dgm:pt>
    <dgm:pt modelId="{F32C9A91-239B-8B4A-B47D-B32374DCD932}" type="sibTrans" cxnId="{BC2CAAFB-2D58-6D41-91F3-5385EF520459}">
      <dgm:prSet/>
      <dgm:spPr/>
      <dgm:t>
        <a:bodyPr/>
        <a:lstStyle/>
        <a:p>
          <a:endParaRPr lang="en-US"/>
        </a:p>
      </dgm:t>
    </dgm:pt>
    <dgm:pt modelId="{E4BF8E2B-92C6-E348-8F85-978A61EDA019}">
      <dgm:prSet phldrT="[Text]"/>
      <dgm:spPr/>
      <dgm:t>
        <a:bodyPr/>
        <a:lstStyle/>
        <a:p>
          <a:r>
            <a:rPr lang="en-US"/>
            <a:t>Self-Actualization</a:t>
          </a:r>
          <a:endParaRPr lang="en-US" dirty="0"/>
        </a:p>
      </dgm:t>
    </dgm:pt>
    <dgm:pt modelId="{A9052099-1EC3-DE48-A6AF-B207532B8F05}" type="parTrans" cxnId="{F113DB9F-7EA2-264B-BE3F-2D1536ABAE98}">
      <dgm:prSet/>
      <dgm:spPr/>
      <dgm:t>
        <a:bodyPr/>
        <a:lstStyle/>
        <a:p>
          <a:endParaRPr lang="en-US"/>
        </a:p>
      </dgm:t>
    </dgm:pt>
    <dgm:pt modelId="{A70C3094-2E8E-AB47-BF66-6F66B2382339}" type="sibTrans" cxnId="{F113DB9F-7EA2-264B-BE3F-2D1536ABAE98}">
      <dgm:prSet/>
      <dgm:spPr/>
      <dgm:t>
        <a:bodyPr/>
        <a:lstStyle/>
        <a:p>
          <a:endParaRPr lang="en-US"/>
        </a:p>
      </dgm:t>
    </dgm:pt>
    <dgm:pt modelId="{4630F979-8330-D548-A30E-533F4172BAB6}" type="pres">
      <dgm:prSet presAssocID="{8D322F5E-7770-A24E-A26E-A119B8AFBD73}" presName="Name0" presStyleCnt="0">
        <dgm:presLayoutVars>
          <dgm:dir/>
          <dgm:animLvl val="lvl"/>
          <dgm:resizeHandles val="exact"/>
        </dgm:presLayoutVars>
      </dgm:prSet>
      <dgm:spPr/>
    </dgm:pt>
    <dgm:pt modelId="{5C72DF70-3673-9744-B56E-8362D8B644FA}" type="pres">
      <dgm:prSet presAssocID="{E4BF8E2B-92C6-E348-8F85-978A61EDA019}" presName="Name8" presStyleCnt="0"/>
      <dgm:spPr/>
    </dgm:pt>
    <dgm:pt modelId="{B8E4410B-7B6F-6048-85E1-E2D35BCD7603}" type="pres">
      <dgm:prSet presAssocID="{E4BF8E2B-92C6-E348-8F85-978A61EDA019}" presName="level" presStyleLbl="node1" presStyleIdx="0" presStyleCnt="5">
        <dgm:presLayoutVars>
          <dgm:chMax val="1"/>
          <dgm:bulletEnabled val="1"/>
        </dgm:presLayoutVars>
      </dgm:prSet>
      <dgm:spPr/>
    </dgm:pt>
    <dgm:pt modelId="{F1C6384D-2FE7-5E4F-8573-45A9E5E6188A}" type="pres">
      <dgm:prSet presAssocID="{E4BF8E2B-92C6-E348-8F85-978A61EDA019}" presName="levelTx" presStyleLbl="revTx" presStyleIdx="0" presStyleCnt="0">
        <dgm:presLayoutVars>
          <dgm:chMax val="1"/>
          <dgm:bulletEnabled val="1"/>
        </dgm:presLayoutVars>
      </dgm:prSet>
      <dgm:spPr/>
    </dgm:pt>
    <dgm:pt modelId="{CCAE552A-C03B-F342-8FB2-B2614BAE8A0D}" type="pres">
      <dgm:prSet presAssocID="{59B138CD-18C1-F243-90C4-D7C7B1C3E733}" presName="Name8" presStyleCnt="0"/>
      <dgm:spPr/>
    </dgm:pt>
    <dgm:pt modelId="{A193033D-649A-B44A-A418-809F84143CED}" type="pres">
      <dgm:prSet presAssocID="{59B138CD-18C1-F243-90C4-D7C7B1C3E733}" presName="level" presStyleLbl="node1" presStyleIdx="1" presStyleCnt="5">
        <dgm:presLayoutVars>
          <dgm:chMax val="1"/>
          <dgm:bulletEnabled val="1"/>
        </dgm:presLayoutVars>
      </dgm:prSet>
      <dgm:spPr/>
    </dgm:pt>
    <dgm:pt modelId="{5E447B8B-EADC-CC48-9908-93C85685B4B7}" type="pres">
      <dgm:prSet presAssocID="{59B138CD-18C1-F243-90C4-D7C7B1C3E733}" presName="levelTx" presStyleLbl="revTx" presStyleIdx="0" presStyleCnt="0">
        <dgm:presLayoutVars>
          <dgm:chMax val="1"/>
          <dgm:bulletEnabled val="1"/>
        </dgm:presLayoutVars>
      </dgm:prSet>
      <dgm:spPr/>
    </dgm:pt>
    <dgm:pt modelId="{513B6B3E-F284-8443-8385-BD1C9457D46B}" type="pres">
      <dgm:prSet presAssocID="{3C6B2735-0EE8-BC4E-A327-DADFC6924151}" presName="Name8" presStyleCnt="0"/>
      <dgm:spPr/>
    </dgm:pt>
    <dgm:pt modelId="{DCFD71DE-65F2-4042-B4A4-6C2EB4B7D240}" type="pres">
      <dgm:prSet presAssocID="{3C6B2735-0EE8-BC4E-A327-DADFC6924151}" presName="level" presStyleLbl="node1" presStyleIdx="2" presStyleCnt="5">
        <dgm:presLayoutVars>
          <dgm:chMax val="1"/>
          <dgm:bulletEnabled val="1"/>
        </dgm:presLayoutVars>
      </dgm:prSet>
      <dgm:spPr/>
    </dgm:pt>
    <dgm:pt modelId="{C2E2B041-657F-7349-B53B-71B88B879056}" type="pres">
      <dgm:prSet presAssocID="{3C6B2735-0EE8-BC4E-A327-DADFC6924151}" presName="levelTx" presStyleLbl="revTx" presStyleIdx="0" presStyleCnt="0">
        <dgm:presLayoutVars>
          <dgm:chMax val="1"/>
          <dgm:bulletEnabled val="1"/>
        </dgm:presLayoutVars>
      </dgm:prSet>
      <dgm:spPr/>
    </dgm:pt>
    <dgm:pt modelId="{3BE33D19-43D5-474F-AA08-43414DCCBD13}" type="pres">
      <dgm:prSet presAssocID="{39426E1A-D9F9-AE4D-9089-1397E584725D}" presName="Name8" presStyleCnt="0"/>
      <dgm:spPr/>
    </dgm:pt>
    <dgm:pt modelId="{2DA31724-9A9A-3B45-8C71-8DB10BA0333B}" type="pres">
      <dgm:prSet presAssocID="{39426E1A-D9F9-AE4D-9089-1397E584725D}" presName="level" presStyleLbl="node1" presStyleIdx="3" presStyleCnt="5">
        <dgm:presLayoutVars>
          <dgm:chMax val="1"/>
          <dgm:bulletEnabled val="1"/>
        </dgm:presLayoutVars>
      </dgm:prSet>
      <dgm:spPr/>
    </dgm:pt>
    <dgm:pt modelId="{0BD47812-8620-E041-AC0A-124ADD7135D4}" type="pres">
      <dgm:prSet presAssocID="{39426E1A-D9F9-AE4D-9089-1397E584725D}" presName="levelTx" presStyleLbl="revTx" presStyleIdx="0" presStyleCnt="0">
        <dgm:presLayoutVars>
          <dgm:chMax val="1"/>
          <dgm:bulletEnabled val="1"/>
        </dgm:presLayoutVars>
      </dgm:prSet>
      <dgm:spPr/>
    </dgm:pt>
    <dgm:pt modelId="{2C98026C-9833-CA40-BCB0-4D8B9C28B713}" type="pres">
      <dgm:prSet presAssocID="{15DA6FCF-5792-EF48-B37E-787B91EDCD36}" presName="Name8" presStyleCnt="0"/>
      <dgm:spPr/>
    </dgm:pt>
    <dgm:pt modelId="{F05FE290-8B2F-EE41-884E-E4431D6B6F4F}" type="pres">
      <dgm:prSet presAssocID="{15DA6FCF-5792-EF48-B37E-787B91EDCD36}" presName="level" presStyleLbl="node1" presStyleIdx="4" presStyleCnt="5">
        <dgm:presLayoutVars>
          <dgm:chMax val="1"/>
          <dgm:bulletEnabled val="1"/>
        </dgm:presLayoutVars>
      </dgm:prSet>
      <dgm:spPr/>
    </dgm:pt>
    <dgm:pt modelId="{3A31F048-3A13-7640-9988-88F7D88CAF57}" type="pres">
      <dgm:prSet presAssocID="{15DA6FCF-5792-EF48-B37E-787B91EDCD36}" presName="levelTx" presStyleLbl="revTx" presStyleIdx="0" presStyleCnt="0">
        <dgm:presLayoutVars>
          <dgm:chMax val="1"/>
          <dgm:bulletEnabled val="1"/>
        </dgm:presLayoutVars>
      </dgm:prSet>
      <dgm:spPr/>
    </dgm:pt>
  </dgm:ptLst>
  <dgm:cxnLst>
    <dgm:cxn modelId="{5D536008-2307-4149-BB8C-51C9DE5735D2}" srcId="{8D322F5E-7770-A24E-A26E-A119B8AFBD73}" destId="{39426E1A-D9F9-AE4D-9089-1397E584725D}" srcOrd="3" destOrd="0" parTransId="{A38B83A9-A196-3A4E-8111-C2F84B1914AD}" sibTransId="{936D7558-DE65-104A-9B02-8AA7B29F637F}"/>
    <dgm:cxn modelId="{92BB0C13-BECD-8E44-A7D2-5AF91AA57449}" type="presOf" srcId="{59B138CD-18C1-F243-90C4-D7C7B1C3E733}" destId="{A193033D-649A-B44A-A418-809F84143CED}" srcOrd="0" destOrd="0" presId="urn:microsoft.com/office/officeart/2005/8/layout/pyramid1"/>
    <dgm:cxn modelId="{847EF41B-5167-B54A-BDCE-399E2490A9BE}" type="presOf" srcId="{E4BF8E2B-92C6-E348-8F85-978A61EDA019}" destId="{B8E4410B-7B6F-6048-85E1-E2D35BCD7603}" srcOrd="0" destOrd="0" presId="urn:microsoft.com/office/officeart/2005/8/layout/pyramid1"/>
    <dgm:cxn modelId="{7CEFB538-ED00-634C-B096-2D3E7CE8B317}" type="presOf" srcId="{E4BF8E2B-92C6-E348-8F85-978A61EDA019}" destId="{F1C6384D-2FE7-5E4F-8573-45A9E5E6188A}" srcOrd="1" destOrd="0" presId="urn:microsoft.com/office/officeart/2005/8/layout/pyramid1"/>
    <dgm:cxn modelId="{CD404A3E-E2C3-0C47-AE1E-7CDC57118E96}" srcId="{8D322F5E-7770-A24E-A26E-A119B8AFBD73}" destId="{3C6B2735-0EE8-BC4E-A327-DADFC6924151}" srcOrd="2" destOrd="0" parTransId="{65983A51-E9B0-804C-A9A1-AB59CEC5C857}" sibTransId="{E6A16F35-B147-884A-BF59-1B932A3A3FF5}"/>
    <dgm:cxn modelId="{B8896F60-98AD-8A4E-984F-A41E89434BF5}" type="presOf" srcId="{15DA6FCF-5792-EF48-B37E-787B91EDCD36}" destId="{3A31F048-3A13-7640-9988-88F7D88CAF57}" srcOrd="1" destOrd="0" presId="urn:microsoft.com/office/officeart/2005/8/layout/pyramid1"/>
    <dgm:cxn modelId="{DB32D944-158C-5849-827F-1F5BF5EAE7B1}" srcId="{8D322F5E-7770-A24E-A26E-A119B8AFBD73}" destId="{15DA6FCF-5792-EF48-B37E-787B91EDCD36}" srcOrd="4" destOrd="0" parTransId="{A35926E4-9836-B24D-B380-D19DFE564D35}" sibTransId="{EA959B2D-57D4-5749-BE64-212D37E4F6D1}"/>
    <dgm:cxn modelId="{00CE3765-5FC9-0E43-8269-96832F7CB134}" type="presOf" srcId="{3C6B2735-0EE8-BC4E-A327-DADFC6924151}" destId="{DCFD71DE-65F2-4042-B4A4-6C2EB4B7D240}" srcOrd="0" destOrd="0" presId="urn:microsoft.com/office/officeart/2005/8/layout/pyramid1"/>
    <dgm:cxn modelId="{2C367C67-9229-134D-93F1-43E63CA6F11B}" type="presOf" srcId="{8D322F5E-7770-A24E-A26E-A119B8AFBD73}" destId="{4630F979-8330-D548-A30E-533F4172BAB6}" srcOrd="0" destOrd="0" presId="urn:microsoft.com/office/officeart/2005/8/layout/pyramid1"/>
    <dgm:cxn modelId="{F113DB9F-7EA2-264B-BE3F-2D1536ABAE98}" srcId="{8D322F5E-7770-A24E-A26E-A119B8AFBD73}" destId="{E4BF8E2B-92C6-E348-8F85-978A61EDA019}" srcOrd="0" destOrd="0" parTransId="{A9052099-1EC3-DE48-A6AF-B207532B8F05}" sibTransId="{A70C3094-2E8E-AB47-BF66-6F66B2382339}"/>
    <dgm:cxn modelId="{C8D34DBD-5A25-EE48-AAF4-0E03F8C52C77}" type="presOf" srcId="{3C6B2735-0EE8-BC4E-A327-DADFC6924151}" destId="{C2E2B041-657F-7349-B53B-71B88B879056}" srcOrd="1" destOrd="0" presId="urn:microsoft.com/office/officeart/2005/8/layout/pyramid1"/>
    <dgm:cxn modelId="{E8D4C6D0-6820-FC4D-838C-14CDE51A0F72}" type="presOf" srcId="{59B138CD-18C1-F243-90C4-D7C7B1C3E733}" destId="{5E447B8B-EADC-CC48-9908-93C85685B4B7}" srcOrd="1" destOrd="0" presId="urn:microsoft.com/office/officeart/2005/8/layout/pyramid1"/>
    <dgm:cxn modelId="{379825D6-D384-D84B-83E2-0905E8D53BFD}" type="presOf" srcId="{39426E1A-D9F9-AE4D-9089-1397E584725D}" destId="{0BD47812-8620-E041-AC0A-124ADD7135D4}" srcOrd="1" destOrd="0" presId="urn:microsoft.com/office/officeart/2005/8/layout/pyramid1"/>
    <dgm:cxn modelId="{DE922EE0-38D7-AD4E-BA82-2244A1D80BEC}" type="presOf" srcId="{15DA6FCF-5792-EF48-B37E-787B91EDCD36}" destId="{F05FE290-8B2F-EE41-884E-E4431D6B6F4F}" srcOrd="0" destOrd="0" presId="urn:microsoft.com/office/officeart/2005/8/layout/pyramid1"/>
    <dgm:cxn modelId="{C3D246E5-4680-4C4B-96C5-6CB11385BBC5}" type="presOf" srcId="{39426E1A-D9F9-AE4D-9089-1397E584725D}" destId="{2DA31724-9A9A-3B45-8C71-8DB10BA0333B}" srcOrd="0" destOrd="0" presId="urn:microsoft.com/office/officeart/2005/8/layout/pyramid1"/>
    <dgm:cxn modelId="{BC2CAAFB-2D58-6D41-91F3-5385EF520459}" srcId="{8D322F5E-7770-A24E-A26E-A119B8AFBD73}" destId="{59B138CD-18C1-F243-90C4-D7C7B1C3E733}" srcOrd="1" destOrd="0" parTransId="{9422E618-9397-8E42-BB74-BFDD898D3E39}" sibTransId="{F32C9A91-239B-8B4A-B47D-B32374DCD932}"/>
    <dgm:cxn modelId="{7D5409D2-AFA0-A741-87CC-AB5DA9F903CD}" type="presParOf" srcId="{4630F979-8330-D548-A30E-533F4172BAB6}" destId="{5C72DF70-3673-9744-B56E-8362D8B644FA}" srcOrd="0" destOrd="0" presId="urn:microsoft.com/office/officeart/2005/8/layout/pyramid1"/>
    <dgm:cxn modelId="{88A60E97-4F2B-E341-B3B1-F7456E3AF0B1}" type="presParOf" srcId="{5C72DF70-3673-9744-B56E-8362D8B644FA}" destId="{B8E4410B-7B6F-6048-85E1-E2D35BCD7603}" srcOrd="0" destOrd="0" presId="urn:microsoft.com/office/officeart/2005/8/layout/pyramid1"/>
    <dgm:cxn modelId="{BD5FBB4F-22D8-5B43-B776-5823F5EBF993}" type="presParOf" srcId="{5C72DF70-3673-9744-B56E-8362D8B644FA}" destId="{F1C6384D-2FE7-5E4F-8573-45A9E5E6188A}" srcOrd="1" destOrd="0" presId="urn:microsoft.com/office/officeart/2005/8/layout/pyramid1"/>
    <dgm:cxn modelId="{87B1CF88-B471-BC47-81A8-7A209F41146A}" type="presParOf" srcId="{4630F979-8330-D548-A30E-533F4172BAB6}" destId="{CCAE552A-C03B-F342-8FB2-B2614BAE8A0D}" srcOrd="1" destOrd="0" presId="urn:microsoft.com/office/officeart/2005/8/layout/pyramid1"/>
    <dgm:cxn modelId="{D4B36C65-04D5-9242-8DC8-17BEFEB974F0}" type="presParOf" srcId="{CCAE552A-C03B-F342-8FB2-B2614BAE8A0D}" destId="{A193033D-649A-B44A-A418-809F84143CED}" srcOrd="0" destOrd="0" presId="urn:microsoft.com/office/officeart/2005/8/layout/pyramid1"/>
    <dgm:cxn modelId="{0CCBFED7-84B0-4347-875C-D822A52A6DC5}" type="presParOf" srcId="{CCAE552A-C03B-F342-8FB2-B2614BAE8A0D}" destId="{5E447B8B-EADC-CC48-9908-93C85685B4B7}" srcOrd="1" destOrd="0" presId="urn:microsoft.com/office/officeart/2005/8/layout/pyramid1"/>
    <dgm:cxn modelId="{8DDDB550-A7C5-4D46-B81E-6CF8C97B65C0}" type="presParOf" srcId="{4630F979-8330-D548-A30E-533F4172BAB6}" destId="{513B6B3E-F284-8443-8385-BD1C9457D46B}" srcOrd="2" destOrd="0" presId="urn:microsoft.com/office/officeart/2005/8/layout/pyramid1"/>
    <dgm:cxn modelId="{D2F45C49-F20D-4740-8276-2261030CE4F8}" type="presParOf" srcId="{513B6B3E-F284-8443-8385-BD1C9457D46B}" destId="{DCFD71DE-65F2-4042-B4A4-6C2EB4B7D240}" srcOrd="0" destOrd="0" presId="urn:microsoft.com/office/officeart/2005/8/layout/pyramid1"/>
    <dgm:cxn modelId="{9727078C-F180-DE49-BD10-868426A50AD2}" type="presParOf" srcId="{513B6B3E-F284-8443-8385-BD1C9457D46B}" destId="{C2E2B041-657F-7349-B53B-71B88B879056}" srcOrd="1" destOrd="0" presId="urn:microsoft.com/office/officeart/2005/8/layout/pyramid1"/>
    <dgm:cxn modelId="{031DD88E-4ED1-A24F-8B38-4D1C10E28422}" type="presParOf" srcId="{4630F979-8330-D548-A30E-533F4172BAB6}" destId="{3BE33D19-43D5-474F-AA08-43414DCCBD13}" srcOrd="3" destOrd="0" presId="urn:microsoft.com/office/officeart/2005/8/layout/pyramid1"/>
    <dgm:cxn modelId="{F2F60DCA-642F-D845-82F3-930305B22756}" type="presParOf" srcId="{3BE33D19-43D5-474F-AA08-43414DCCBD13}" destId="{2DA31724-9A9A-3B45-8C71-8DB10BA0333B}" srcOrd="0" destOrd="0" presId="urn:microsoft.com/office/officeart/2005/8/layout/pyramid1"/>
    <dgm:cxn modelId="{154D07F4-4A82-E54D-8655-C04D3F7B916A}" type="presParOf" srcId="{3BE33D19-43D5-474F-AA08-43414DCCBD13}" destId="{0BD47812-8620-E041-AC0A-124ADD7135D4}" srcOrd="1" destOrd="0" presId="urn:microsoft.com/office/officeart/2005/8/layout/pyramid1"/>
    <dgm:cxn modelId="{F6929246-6809-8B4F-AAEB-51540B28640B}" type="presParOf" srcId="{4630F979-8330-D548-A30E-533F4172BAB6}" destId="{2C98026C-9833-CA40-BCB0-4D8B9C28B713}" srcOrd="4" destOrd="0" presId="urn:microsoft.com/office/officeart/2005/8/layout/pyramid1"/>
    <dgm:cxn modelId="{A2ECEF8A-E4FF-E045-B9E2-B9B5B51380A4}" type="presParOf" srcId="{2C98026C-9833-CA40-BCB0-4D8B9C28B713}" destId="{F05FE290-8B2F-EE41-884E-E4431D6B6F4F}" srcOrd="0" destOrd="0" presId="urn:microsoft.com/office/officeart/2005/8/layout/pyramid1"/>
    <dgm:cxn modelId="{0B2CDB6C-3F53-EA40-95C8-4C8D83094571}" type="presParOf" srcId="{2C98026C-9833-CA40-BCB0-4D8B9C28B713}" destId="{3A31F048-3A13-7640-9988-88F7D88CAF57}" srcOrd="1" destOrd="0" presId="urn:microsoft.com/office/officeart/2005/8/layout/pyramid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2E4F869-27BC-B94D-806A-1F77E04DDC4C}" type="doc">
      <dgm:prSet loTypeId="urn:microsoft.com/office/officeart/2005/8/layout/vList3" loCatId="" qsTypeId="urn:microsoft.com/office/officeart/2005/8/quickstyle/simple1" qsCatId="simple" csTypeId="urn:microsoft.com/office/officeart/2005/8/colors/accent1_2" csCatId="accent1" phldr="1"/>
      <dgm:spPr/>
    </dgm:pt>
    <dgm:pt modelId="{2EC3A351-1D9F-FA42-81E4-852B8D11D43A}">
      <dgm:prSet phldrT="[Text]"/>
      <dgm:spPr/>
      <dgm:t>
        <a:bodyPr/>
        <a:lstStyle/>
        <a:p>
          <a:r>
            <a:rPr lang="en-US"/>
            <a:t>Future</a:t>
          </a:r>
          <a:endParaRPr lang="en-US" dirty="0"/>
        </a:p>
      </dgm:t>
    </dgm:pt>
    <dgm:pt modelId="{A788339A-10B4-4046-BC8C-22B0172BCF23}" type="parTrans" cxnId="{A5C129D2-B97C-3447-8CD8-2AE91C16ED4C}">
      <dgm:prSet/>
      <dgm:spPr/>
      <dgm:t>
        <a:bodyPr/>
        <a:lstStyle/>
        <a:p>
          <a:endParaRPr lang="en-US"/>
        </a:p>
      </dgm:t>
    </dgm:pt>
    <dgm:pt modelId="{7FCFA4AA-E694-6F48-A752-EA33C698A764}" type="sibTrans" cxnId="{A5C129D2-B97C-3447-8CD8-2AE91C16ED4C}">
      <dgm:prSet/>
      <dgm:spPr/>
      <dgm:t>
        <a:bodyPr/>
        <a:lstStyle/>
        <a:p>
          <a:endParaRPr lang="en-US"/>
        </a:p>
      </dgm:t>
    </dgm:pt>
    <dgm:pt modelId="{0A02BAB0-1DD0-C748-A1BE-D6F819DC2A8A}">
      <dgm:prSet phldrT="[Text]"/>
      <dgm:spPr/>
      <dgm:t>
        <a:bodyPr/>
        <a:lstStyle/>
        <a:p>
          <a:r>
            <a:rPr lang="en-US" dirty="0"/>
            <a:t>Present</a:t>
          </a:r>
        </a:p>
      </dgm:t>
    </dgm:pt>
    <dgm:pt modelId="{B9496D3B-CD68-754A-8648-804A6C9F715F}" type="parTrans" cxnId="{E6F374D5-528B-6941-B216-5B614AA47C5A}">
      <dgm:prSet/>
      <dgm:spPr/>
      <dgm:t>
        <a:bodyPr/>
        <a:lstStyle/>
        <a:p>
          <a:endParaRPr lang="en-US"/>
        </a:p>
      </dgm:t>
    </dgm:pt>
    <dgm:pt modelId="{1655D2D7-8867-9349-AA7A-36816F4D46DC}" type="sibTrans" cxnId="{E6F374D5-528B-6941-B216-5B614AA47C5A}">
      <dgm:prSet/>
      <dgm:spPr/>
      <dgm:t>
        <a:bodyPr/>
        <a:lstStyle/>
        <a:p>
          <a:endParaRPr lang="en-US"/>
        </a:p>
      </dgm:t>
    </dgm:pt>
    <dgm:pt modelId="{ABF7EA1C-B005-884B-827D-FB2F9953B9A8}">
      <dgm:prSet phldrT="[Text]"/>
      <dgm:spPr/>
      <dgm:t>
        <a:bodyPr/>
        <a:lstStyle/>
        <a:p>
          <a:r>
            <a:rPr lang="en-US" dirty="0"/>
            <a:t>Past</a:t>
          </a:r>
        </a:p>
      </dgm:t>
    </dgm:pt>
    <dgm:pt modelId="{E1564AB1-54B8-3B4A-9830-445EC20189A8}" type="parTrans" cxnId="{91752958-93C9-6541-B1C0-9F88FDAE4CE2}">
      <dgm:prSet/>
      <dgm:spPr/>
      <dgm:t>
        <a:bodyPr/>
        <a:lstStyle/>
        <a:p>
          <a:endParaRPr lang="en-US"/>
        </a:p>
      </dgm:t>
    </dgm:pt>
    <dgm:pt modelId="{85F77B66-83FD-8642-B9E6-1DDC9520F0AB}" type="sibTrans" cxnId="{91752958-93C9-6541-B1C0-9F88FDAE4CE2}">
      <dgm:prSet/>
      <dgm:spPr/>
      <dgm:t>
        <a:bodyPr/>
        <a:lstStyle/>
        <a:p>
          <a:endParaRPr lang="en-US"/>
        </a:p>
      </dgm:t>
    </dgm:pt>
    <dgm:pt modelId="{3E7CC3CD-F297-AD4B-9312-764855F12F2E}" type="pres">
      <dgm:prSet presAssocID="{22E4F869-27BC-B94D-806A-1F77E04DDC4C}" presName="linearFlow" presStyleCnt="0">
        <dgm:presLayoutVars>
          <dgm:dir/>
          <dgm:resizeHandles val="exact"/>
        </dgm:presLayoutVars>
      </dgm:prSet>
      <dgm:spPr/>
    </dgm:pt>
    <dgm:pt modelId="{B0633C6E-0DF6-5945-88FD-CAED85A8FC27}" type="pres">
      <dgm:prSet presAssocID="{2EC3A351-1D9F-FA42-81E4-852B8D11D43A}" presName="composite" presStyleCnt="0"/>
      <dgm:spPr/>
    </dgm:pt>
    <dgm:pt modelId="{E42786D9-1F4F-FC4B-88A2-A9B108CAD3A2}" type="pres">
      <dgm:prSet presAssocID="{2EC3A351-1D9F-FA42-81E4-852B8D11D43A}" presName="imgShp" presStyleLbl="fgImgPlace1" presStyleIdx="0" presStyleCnt="3"/>
      <dgm:spPr>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dgm:spPr>
    </dgm:pt>
    <dgm:pt modelId="{2DF48B95-7944-554B-A6A3-7E449DE4DB36}" type="pres">
      <dgm:prSet presAssocID="{2EC3A351-1D9F-FA42-81E4-852B8D11D43A}" presName="txShp" presStyleLbl="node1" presStyleIdx="0" presStyleCnt="3">
        <dgm:presLayoutVars>
          <dgm:bulletEnabled val="1"/>
        </dgm:presLayoutVars>
      </dgm:prSet>
      <dgm:spPr/>
    </dgm:pt>
    <dgm:pt modelId="{C0E80E0A-1B75-164E-8DF2-6E0C3FEF61AC}" type="pres">
      <dgm:prSet presAssocID="{7FCFA4AA-E694-6F48-A752-EA33C698A764}" presName="spacing" presStyleCnt="0"/>
      <dgm:spPr/>
    </dgm:pt>
    <dgm:pt modelId="{ED12E14F-B05F-B546-8DAD-79913562078F}" type="pres">
      <dgm:prSet presAssocID="{0A02BAB0-1DD0-C748-A1BE-D6F819DC2A8A}" presName="composite" presStyleCnt="0"/>
      <dgm:spPr/>
    </dgm:pt>
    <dgm:pt modelId="{A5320456-14C6-7C49-A194-8AAC49265BAD}" type="pres">
      <dgm:prSet presAssocID="{0A02BAB0-1DD0-C748-A1BE-D6F819DC2A8A}" presName="imgShp" presStyleLbl="fgImgPlace1" presStyleIdx="1" presStyleCnt="3"/>
      <dgm:spPr>
        <a:blipFill>
          <a:blip xmlns:r="http://schemas.openxmlformats.org/officeDocument/2006/relationships" r:embed="rId2">
            <a:extLst>
              <a:ext uri="{28A0092B-C50C-407E-A947-70E740481C1C}">
                <a14:useLocalDpi xmlns:a14="http://schemas.microsoft.com/office/drawing/2010/main" val="0"/>
              </a:ext>
            </a:extLst>
          </a:blip>
          <a:srcRect/>
          <a:stretch>
            <a:fillRect/>
          </a:stretch>
        </a:blipFill>
      </dgm:spPr>
    </dgm:pt>
    <dgm:pt modelId="{46390E4F-28CD-3A4F-BEF3-B6F11DD69AF1}" type="pres">
      <dgm:prSet presAssocID="{0A02BAB0-1DD0-C748-A1BE-D6F819DC2A8A}" presName="txShp" presStyleLbl="node1" presStyleIdx="1" presStyleCnt="3">
        <dgm:presLayoutVars>
          <dgm:bulletEnabled val="1"/>
        </dgm:presLayoutVars>
      </dgm:prSet>
      <dgm:spPr/>
    </dgm:pt>
    <dgm:pt modelId="{6D8AA2FF-8965-974A-B5DC-B5C152170737}" type="pres">
      <dgm:prSet presAssocID="{1655D2D7-8867-9349-AA7A-36816F4D46DC}" presName="spacing" presStyleCnt="0"/>
      <dgm:spPr/>
    </dgm:pt>
    <dgm:pt modelId="{1F1FD870-3DAD-BD4A-84A6-BC506A808693}" type="pres">
      <dgm:prSet presAssocID="{ABF7EA1C-B005-884B-827D-FB2F9953B9A8}" presName="composite" presStyleCnt="0"/>
      <dgm:spPr/>
    </dgm:pt>
    <dgm:pt modelId="{DA30B958-09F3-4248-B604-1592CDC7CB9D}" type="pres">
      <dgm:prSet presAssocID="{ABF7EA1C-B005-884B-827D-FB2F9953B9A8}" presName="imgShp" presStyleLbl="fgImgPlac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a:stretch>
            <a:fillRect t="-17000" b="-17000"/>
          </a:stretch>
        </a:blipFill>
      </dgm:spPr>
    </dgm:pt>
    <dgm:pt modelId="{CB8D7056-E371-964A-BC1A-2A20E128DA3A}" type="pres">
      <dgm:prSet presAssocID="{ABF7EA1C-B005-884B-827D-FB2F9953B9A8}" presName="txShp" presStyleLbl="node1" presStyleIdx="2" presStyleCnt="3">
        <dgm:presLayoutVars>
          <dgm:bulletEnabled val="1"/>
        </dgm:presLayoutVars>
      </dgm:prSet>
      <dgm:spPr/>
    </dgm:pt>
  </dgm:ptLst>
  <dgm:cxnLst>
    <dgm:cxn modelId="{7F0C6A4B-0077-FE48-896F-E123AF2B60CC}" type="presOf" srcId="{ABF7EA1C-B005-884B-827D-FB2F9953B9A8}" destId="{CB8D7056-E371-964A-BC1A-2A20E128DA3A}" srcOrd="0" destOrd="0" presId="urn:microsoft.com/office/officeart/2005/8/layout/vList3"/>
    <dgm:cxn modelId="{C1F2AD53-1286-AC48-B926-9C0BAB076D00}" type="presOf" srcId="{0A02BAB0-1DD0-C748-A1BE-D6F819DC2A8A}" destId="{46390E4F-28CD-3A4F-BEF3-B6F11DD69AF1}" srcOrd="0" destOrd="0" presId="urn:microsoft.com/office/officeart/2005/8/layout/vList3"/>
    <dgm:cxn modelId="{91752958-93C9-6541-B1C0-9F88FDAE4CE2}" srcId="{22E4F869-27BC-B94D-806A-1F77E04DDC4C}" destId="{ABF7EA1C-B005-884B-827D-FB2F9953B9A8}" srcOrd="2" destOrd="0" parTransId="{E1564AB1-54B8-3B4A-9830-445EC20189A8}" sibTransId="{85F77B66-83FD-8642-B9E6-1DDC9520F0AB}"/>
    <dgm:cxn modelId="{4C576D92-7E59-A548-8088-EF9369D7A9DD}" type="presOf" srcId="{2EC3A351-1D9F-FA42-81E4-852B8D11D43A}" destId="{2DF48B95-7944-554B-A6A3-7E449DE4DB36}" srcOrd="0" destOrd="0" presId="urn:microsoft.com/office/officeart/2005/8/layout/vList3"/>
    <dgm:cxn modelId="{A5C129D2-B97C-3447-8CD8-2AE91C16ED4C}" srcId="{22E4F869-27BC-B94D-806A-1F77E04DDC4C}" destId="{2EC3A351-1D9F-FA42-81E4-852B8D11D43A}" srcOrd="0" destOrd="0" parTransId="{A788339A-10B4-4046-BC8C-22B0172BCF23}" sibTransId="{7FCFA4AA-E694-6F48-A752-EA33C698A764}"/>
    <dgm:cxn modelId="{E6F374D5-528B-6941-B216-5B614AA47C5A}" srcId="{22E4F869-27BC-B94D-806A-1F77E04DDC4C}" destId="{0A02BAB0-1DD0-C748-A1BE-D6F819DC2A8A}" srcOrd="1" destOrd="0" parTransId="{B9496D3B-CD68-754A-8648-804A6C9F715F}" sibTransId="{1655D2D7-8867-9349-AA7A-36816F4D46DC}"/>
    <dgm:cxn modelId="{1E0B4FE9-0E84-2241-8541-B23C835F2483}" type="presOf" srcId="{22E4F869-27BC-B94D-806A-1F77E04DDC4C}" destId="{3E7CC3CD-F297-AD4B-9312-764855F12F2E}" srcOrd="0" destOrd="0" presId="urn:microsoft.com/office/officeart/2005/8/layout/vList3"/>
    <dgm:cxn modelId="{63981EC6-D33A-A64E-8B8F-46BEA10129BD}" type="presParOf" srcId="{3E7CC3CD-F297-AD4B-9312-764855F12F2E}" destId="{B0633C6E-0DF6-5945-88FD-CAED85A8FC27}" srcOrd="0" destOrd="0" presId="urn:microsoft.com/office/officeart/2005/8/layout/vList3"/>
    <dgm:cxn modelId="{A3B7F7C1-490C-6E46-A21A-874A5C81EDC2}" type="presParOf" srcId="{B0633C6E-0DF6-5945-88FD-CAED85A8FC27}" destId="{E42786D9-1F4F-FC4B-88A2-A9B108CAD3A2}" srcOrd="0" destOrd="0" presId="urn:microsoft.com/office/officeart/2005/8/layout/vList3"/>
    <dgm:cxn modelId="{F6807338-C3A9-674C-A715-7DCDEA9C43D4}" type="presParOf" srcId="{B0633C6E-0DF6-5945-88FD-CAED85A8FC27}" destId="{2DF48B95-7944-554B-A6A3-7E449DE4DB36}" srcOrd="1" destOrd="0" presId="urn:microsoft.com/office/officeart/2005/8/layout/vList3"/>
    <dgm:cxn modelId="{F4881020-5E6B-C64B-B253-2E8FF800508F}" type="presParOf" srcId="{3E7CC3CD-F297-AD4B-9312-764855F12F2E}" destId="{C0E80E0A-1B75-164E-8DF2-6E0C3FEF61AC}" srcOrd="1" destOrd="0" presId="urn:microsoft.com/office/officeart/2005/8/layout/vList3"/>
    <dgm:cxn modelId="{8825015D-A261-ED40-852F-6CAFB0D006FC}" type="presParOf" srcId="{3E7CC3CD-F297-AD4B-9312-764855F12F2E}" destId="{ED12E14F-B05F-B546-8DAD-79913562078F}" srcOrd="2" destOrd="0" presId="urn:microsoft.com/office/officeart/2005/8/layout/vList3"/>
    <dgm:cxn modelId="{CF38C7AC-11C3-364F-846D-AA8492799256}" type="presParOf" srcId="{ED12E14F-B05F-B546-8DAD-79913562078F}" destId="{A5320456-14C6-7C49-A194-8AAC49265BAD}" srcOrd="0" destOrd="0" presId="urn:microsoft.com/office/officeart/2005/8/layout/vList3"/>
    <dgm:cxn modelId="{8475D43D-1893-5A4D-9303-4036C1EEE194}" type="presParOf" srcId="{ED12E14F-B05F-B546-8DAD-79913562078F}" destId="{46390E4F-28CD-3A4F-BEF3-B6F11DD69AF1}" srcOrd="1" destOrd="0" presId="urn:microsoft.com/office/officeart/2005/8/layout/vList3"/>
    <dgm:cxn modelId="{19F0BEAE-66CE-C54E-B4E7-AA2958651EB7}" type="presParOf" srcId="{3E7CC3CD-F297-AD4B-9312-764855F12F2E}" destId="{6D8AA2FF-8965-974A-B5DC-B5C152170737}" srcOrd="3" destOrd="0" presId="urn:microsoft.com/office/officeart/2005/8/layout/vList3"/>
    <dgm:cxn modelId="{9B773916-A794-2C42-8399-4ACB0F77E317}" type="presParOf" srcId="{3E7CC3CD-F297-AD4B-9312-764855F12F2E}" destId="{1F1FD870-3DAD-BD4A-84A6-BC506A808693}" srcOrd="4" destOrd="0" presId="urn:microsoft.com/office/officeart/2005/8/layout/vList3"/>
    <dgm:cxn modelId="{29200E7F-3A1F-9E42-A4BB-9703A9B00387}" type="presParOf" srcId="{1F1FD870-3DAD-BD4A-84A6-BC506A808693}" destId="{DA30B958-09F3-4248-B604-1592CDC7CB9D}" srcOrd="0" destOrd="0" presId="urn:microsoft.com/office/officeart/2005/8/layout/vList3"/>
    <dgm:cxn modelId="{925FCB59-E348-5541-9E5C-70F8AEC4B896}" type="presParOf" srcId="{1F1FD870-3DAD-BD4A-84A6-BC506A808693}" destId="{CB8D7056-E371-964A-BC1A-2A20E128DA3A}" srcOrd="1" destOrd="0" presId="urn:microsoft.com/office/officeart/2005/8/layout/vList3"/>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D322F5E-7770-A24E-A26E-A119B8AFBD73}" type="doc">
      <dgm:prSet loTypeId="urn:microsoft.com/office/officeart/2005/8/layout/pyramid1" loCatId="" qsTypeId="urn:microsoft.com/office/officeart/2005/8/quickstyle/simple1" qsCatId="simple" csTypeId="urn:microsoft.com/office/officeart/2005/8/colors/colorful1" csCatId="colorful" phldr="1"/>
      <dgm:spPr/>
    </dgm:pt>
    <dgm:pt modelId="{3C6B2735-0EE8-BC4E-A327-DADFC6924151}">
      <dgm:prSet phldrT="[Text]"/>
      <dgm:spPr/>
      <dgm:t>
        <a:bodyPr/>
        <a:lstStyle/>
        <a:p>
          <a:r>
            <a:rPr lang="en-US" dirty="0"/>
            <a:t>Love/Belong</a:t>
          </a:r>
        </a:p>
      </dgm:t>
    </dgm:pt>
    <dgm:pt modelId="{65983A51-E9B0-804C-A9A1-AB59CEC5C857}" type="parTrans" cxnId="{CD404A3E-E2C3-0C47-AE1E-7CDC57118E96}">
      <dgm:prSet/>
      <dgm:spPr/>
      <dgm:t>
        <a:bodyPr/>
        <a:lstStyle/>
        <a:p>
          <a:endParaRPr lang="en-US"/>
        </a:p>
      </dgm:t>
    </dgm:pt>
    <dgm:pt modelId="{E6A16F35-B147-884A-BF59-1B932A3A3FF5}" type="sibTrans" cxnId="{CD404A3E-E2C3-0C47-AE1E-7CDC57118E96}">
      <dgm:prSet/>
      <dgm:spPr/>
      <dgm:t>
        <a:bodyPr/>
        <a:lstStyle/>
        <a:p>
          <a:endParaRPr lang="en-US"/>
        </a:p>
      </dgm:t>
    </dgm:pt>
    <dgm:pt modelId="{39426E1A-D9F9-AE4D-9089-1397E584725D}">
      <dgm:prSet phldrT="[Text]"/>
      <dgm:spPr/>
      <dgm:t>
        <a:bodyPr/>
        <a:lstStyle/>
        <a:p>
          <a:r>
            <a:rPr lang="en-US" dirty="0"/>
            <a:t>Safety</a:t>
          </a:r>
        </a:p>
      </dgm:t>
    </dgm:pt>
    <dgm:pt modelId="{A38B83A9-A196-3A4E-8111-C2F84B1914AD}" type="parTrans" cxnId="{5D536008-2307-4149-BB8C-51C9DE5735D2}">
      <dgm:prSet/>
      <dgm:spPr/>
      <dgm:t>
        <a:bodyPr/>
        <a:lstStyle/>
        <a:p>
          <a:endParaRPr lang="en-US"/>
        </a:p>
      </dgm:t>
    </dgm:pt>
    <dgm:pt modelId="{936D7558-DE65-104A-9B02-8AA7B29F637F}" type="sibTrans" cxnId="{5D536008-2307-4149-BB8C-51C9DE5735D2}">
      <dgm:prSet/>
      <dgm:spPr/>
      <dgm:t>
        <a:bodyPr/>
        <a:lstStyle/>
        <a:p>
          <a:endParaRPr lang="en-US"/>
        </a:p>
      </dgm:t>
    </dgm:pt>
    <dgm:pt modelId="{15DA6FCF-5792-EF48-B37E-787B91EDCD36}">
      <dgm:prSet phldrT="[Text]"/>
      <dgm:spPr/>
      <dgm:t>
        <a:bodyPr/>
        <a:lstStyle/>
        <a:p>
          <a:r>
            <a:rPr lang="en-US" dirty="0"/>
            <a:t>Physiological</a:t>
          </a:r>
        </a:p>
      </dgm:t>
    </dgm:pt>
    <dgm:pt modelId="{A35926E4-9836-B24D-B380-D19DFE564D35}" type="parTrans" cxnId="{DB32D944-158C-5849-827F-1F5BF5EAE7B1}">
      <dgm:prSet/>
      <dgm:spPr/>
      <dgm:t>
        <a:bodyPr/>
        <a:lstStyle/>
        <a:p>
          <a:endParaRPr lang="en-US"/>
        </a:p>
      </dgm:t>
    </dgm:pt>
    <dgm:pt modelId="{EA959B2D-57D4-5749-BE64-212D37E4F6D1}" type="sibTrans" cxnId="{DB32D944-158C-5849-827F-1F5BF5EAE7B1}">
      <dgm:prSet/>
      <dgm:spPr/>
      <dgm:t>
        <a:bodyPr/>
        <a:lstStyle/>
        <a:p>
          <a:endParaRPr lang="en-US"/>
        </a:p>
      </dgm:t>
    </dgm:pt>
    <dgm:pt modelId="{59B138CD-18C1-F243-90C4-D7C7B1C3E733}">
      <dgm:prSet phldrT="[Text]"/>
      <dgm:spPr/>
      <dgm:t>
        <a:bodyPr/>
        <a:lstStyle/>
        <a:p>
          <a:r>
            <a:rPr lang="en-US" dirty="0"/>
            <a:t>Esteem</a:t>
          </a:r>
        </a:p>
      </dgm:t>
    </dgm:pt>
    <dgm:pt modelId="{9422E618-9397-8E42-BB74-BFDD898D3E39}" type="parTrans" cxnId="{BC2CAAFB-2D58-6D41-91F3-5385EF520459}">
      <dgm:prSet/>
      <dgm:spPr/>
      <dgm:t>
        <a:bodyPr/>
        <a:lstStyle/>
        <a:p>
          <a:endParaRPr lang="en-US"/>
        </a:p>
      </dgm:t>
    </dgm:pt>
    <dgm:pt modelId="{F32C9A91-239B-8B4A-B47D-B32374DCD932}" type="sibTrans" cxnId="{BC2CAAFB-2D58-6D41-91F3-5385EF520459}">
      <dgm:prSet/>
      <dgm:spPr/>
      <dgm:t>
        <a:bodyPr/>
        <a:lstStyle/>
        <a:p>
          <a:endParaRPr lang="en-US"/>
        </a:p>
      </dgm:t>
    </dgm:pt>
    <dgm:pt modelId="{E4BF8E2B-92C6-E348-8F85-978A61EDA019}">
      <dgm:prSet phldrT="[Text]"/>
      <dgm:spPr/>
      <dgm:t>
        <a:bodyPr/>
        <a:lstStyle/>
        <a:p>
          <a:r>
            <a:rPr lang="en-US"/>
            <a:t>Self-Actualization</a:t>
          </a:r>
          <a:endParaRPr lang="en-US" dirty="0"/>
        </a:p>
      </dgm:t>
    </dgm:pt>
    <dgm:pt modelId="{A9052099-1EC3-DE48-A6AF-B207532B8F05}" type="parTrans" cxnId="{F113DB9F-7EA2-264B-BE3F-2D1536ABAE98}">
      <dgm:prSet/>
      <dgm:spPr/>
      <dgm:t>
        <a:bodyPr/>
        <a:lstStyle/>
        <a:p>
          <a:endParaRPr lang="en-US"/>
        </a:p>
      </dgm:t>
    </dgm:pt>
    <dgm:pt modelId="{A70C3094-2E8E-AB47-BF66-6F66B2382339}" type="sibTrans" cxnId="{F113DB9F-7EA2-264B-BE3F-2D1536ABAE98}">
      <dgm:prSet/>
      <dgm:spPr/>
      <dgm:t>
        <a:bodyPr/>
        <a:lstStyle/>
        <a:p>
          <a:endParaRPr lang="en-US"/>
        </a:p>
      </dgm:t>
    </dgm:pt>
    <dgm:pt modelId="{4630F979-8330-D548-A30E-533F4172BAB6}" type="pres">
      <dgm:prSet presAssocID="{8D322F5E-7770-A24E-A26E-A119B8AFBD73}" presName="Name0" presStyleCnt="0">
        <dgm:presLayoutVars>
          <dgm:dir/>
          <dgm:animLvl val="lvl"/>
          <dgm:resizeHandles val="exact"/>
        </dgm:presLayoutVars>
      </dgm:prSet>
      <dgm:spPr/>
    </dgm:pt>
    <dgm:pt modelId="{5C72DF70-3673-9744-B56E-8362D8B644FA}" type="pres">
      <dgm:prSet presAssocID="{E4BF8E2B-92C6-E348-8F85-978A61EDA019}" presName="Name8" presStyleCnt="0"/>
      <dgm:spPr/>
    </dgm:pt>
    <dgm:pt modelId="{B8E4410B-7B6F-6048-85E1-E2D35BCD7603}" type="pres">
      <dgm:prSet presAssocID="{E4BF8E2B-92C6-E348-8F85-978A61EDA019}" presName="level" presStyleLbl="node1" presStyleIdx="0" presStyleCnt="5">
        <dgm:presLayoutVars>
          <dgm:chMax val="1"/>
          <dgm:bulletEnabled val="1"/>
        </dgm:presLayoutVars>
      </dgm:prSet>
      <dgm:spPr/>
    </dgm:pt>
    <dgm:pt modelId="{F1C6384D-2FE7-5E4F-8573-45A9E5E6188A}" type="pres">
      <dgm:prSet presAssocID="{E4BF8E2B-92C6-E348-8F85-978A61EDA019}" presName="levelTx" presStyleLbl="revTx" presStyleIdx="0" presStyleCnt="0">
        <dgm:presLayoutVars>
          <dgm:chMax val="1"/>
          <dgm:bulletEnabled val="1"/>
        </dgm:presLayoutVars>
      </dgm:prSet>
      <dgm:spPr/>
    </dgm:pt>
    <dgm:pt modelId="{CCAE552A-C03B-F342-8FB2-B2614BAE8A0D}" type="pres">
      <dgm:prSet presAssocID="{59B138CD-18C1-F243-90C4-D7C7B1C3E733}" presName="Name8" presStyleCnt="0"/>
      <dgm:spPr/>
    </dgm:pt>
    <dgm:pt modelId="{A193033D-649A-B44A-A418-809F84143CED}" type="pres">
      <dgm:prSet presAssocID="{59B138CD-18C1-F243-90C4-D7C7B1C3E733}" presName="level" presStyleLbl="node1" presStyleIdx="1" presStyleCnt="5">
        <dgm:presLayoutVars>
          <dgm:chMax val="1"/>
          <dgm:bulletEnabled val="1"/>
        </dgm:presLayoutVars>
      </dgm:prSet>
      <dgm:spPr/>
    </dgm:pt>
    <dgm:pt modelId="{5E447B8B-EADC-CC48-9908-93C85685B4B7}" type="pres">
      <dgm:prSet presAssocID="{59B138CD-18C1-F243-90C4-D7C7B1C3E733}" presName="levelTx" presStyleLbl="revTx" presStyleIdx="0" presStyleCnt="0">
        <dgm:presLayoutVars>
          <dgm:chMax val="1"/>
          <dgm:bulletEnabled val="1"/>
        </dgm:presLayoutVars>
      </dgm:prSet>
      <dgm:spPr/>
    </dgm:pt>
    <dgm:pt modelId="{513B6B3E-F284-8443-8385-BD1C9457D46B}" type="pres">
      <dgm:prSet presAssocID="{3C6B2735-0EE8-BC4E-A327-DADFC6924151}" presName="Name8" presStyleCnt="0"/>
      <dgm:spPr/>
    </dgm:pt>
    <dgm:pt modelId="{DCFD71DE-65F2-4042-B4A4-6C2EB4B7D240}" type="pres">
      <dgm:prSet presAssocID="{3C6B2735-0EE8-BC4E-A327-DADFC6924151}" presName="level" presStyleLbl="node1" presStyleIdx="2" presStyleCnt="5">
        <dgm:presLayoutVars>
          <dgm:chMax val="1"/>
          <dgm:bulletEnabled val="1"/>
        </dgm:presLayoutVars>
      </dgm:prSet>
      <dgm:spPr/>
    </dgm:pt>
    <dgm:pt modelId="{C2E2B041-657F-7349-B53B-71B88B879056}" type="pres">
      <dgm:prSet presAssocID="{3C6B2735-0EE8-BC4E-A327-DADFC6924151}" presName="levelTx" presStyleLbl="revTx" presStyleIdx="0" presStyleCnt="0">
        <dgm:presLayoutVars>
          <dgm:chMax val="1"/>
          <dgm:bulletEnabled val="1"/>
        </dgm:presLayoutVars>
      </dgm:prSet>
      <dgm:spPr/>
    </dgm:pt>
    <dgm:pt modelId="{3BE33D19-43D5-474F-AA08-43414DCCBD13}" type="pres">
      <dgm:prSet presAssocID="{39426E1A-D9F9-AE4D-9089-1397E584725D}" presName="Name8" presStyleCnt="0"/>
      <dgm:spPr/>
    </dgm:pt>
    <dgm:pt modelId="{2DA31724-9A9A-3B45-8C71-8DB10BA0333B}" type="pres">
      <dgm:prSet presAssocID="{39426E1A-D9F9-AE4D-9089-1397E584725D}" presName="level" presStyleLbl="node1" presStyleIdx="3" presStyleCnt="5">
        <dgm:presLayoutVars>
          <dgm:chMax val="1"/>
          <dgm:bulletEnabled val="1"/>
        </dgm:presLayoutVars>
      </dgm:prSet>
      <dgm:spPr/>
    </dgm:pt>
    <dgm:pt modelId="{0BD47812-8620-E041-AC0A-124ADD7135D4}" type="pres">
      <dgm:prSet presAssocID="{39426E1A-D9F9-AE4D-9089-1397E584725D}" presName="levelTx" presStyleLbl="revTx" presStyleIdx="0" presStyleCnt="0">
        <dgm:presLayoutVars>
          <dgm:chMax val="1"/>
          <dgm:bulletEnabled val="1"/>
        </dgm:presLayoutVars>
      </dgm:prSet>
      <dgm:spPr/>
    </dgm:pt>
    <dgm:pt modelId="{2C98026C-9833-CA40-BCB0-4D8B9C28B713}" type="pres">
      <dgm:prSet presAssocID="{15DA6FCF-5792-EF48-B37E-787B91EDCD36}" presName="Name8" presStyleCnt="0"/>
      <dgm:spPr/>
    </dgm:pt>
    <dgm:pt modelId="{F05FE290-8B2F-EE41-884E-E4431D6B6F4F}" type="pres">
      <dgm:prSet presAssocID="{15DA6FCF-5792-EF48-B37E-787B91EDCD36}" presName="level" presStyleLbl="node1" presStyleIdx="4" presStyleCnt="5">
        <dgm:presLayoutVars>
          <dgm:chMax val="1"/>
          <dgm:bulletEnabled val="1"/>
        </dgm:presLayoutVars>
      </dgm:prSet>
      <dgm:spPr/>
    </dgm:pt>
    <dgm:pt modelId="{3A31F048-3A13-7640-9988-88F7D88CAF57}" type="pres">
      <dgm:prSet presAssocID="{15DA6FCF-5792-EF48-B37E-787B91EDCD36}" presName="levelTx" presStyleLbl="revTx" presStyleIdx="0" presStyleCnt="0">
        <dgm:presLayoutVars>
          <dgm:chMax val="1"/>
          <dgm:bulletEnabled val="1"/>
        </dgm:presLayoutVars>
      </dgm:prSet>
      <dgm:spPr/>
    </dgm:pt>
  </dgm:ptLst>
  <dgm:cxnLst>
    <dgm:cxn modelId="{5D536008-2307-4149-BB8C-51C9DE5735D2}" srcId="{8D322F5E-7770-A24E-A26E-A119B8AFBD73}" destId="{39426E1A-D9F9-AE4D-9089-1397E584725D}" srcOrd="3" destOrd="0" parTransId="{A38B83A9-A196-3A4E-8111-C2F84B1914AD}" sibTransId="{936D7558-DE65-104A-9B02-8AA7B29F637F}"/>
    <dgm:cxn modelId="{92BB0C13-BECD-8E44-A7D2-5AF91AA57449}" type="presOf" srcId="{59B138CD-18C1-F243-90C4-D7C7B1C3E733}" destId="{A193033D-649A-B44A-A418-809F84143CED}" srcOrd="0" destOrd="0" presId="urn:microsoft.com/office/officeart/2005/8/layout/pyramid1"/>
    <dgm:cxn modelId="{847EF41B-5167-B54A-BDCE-399E2490A9BE}" type="presOf" srcId="{E4BF8E2B-92C6-E348-8F85-978A61EDA019}" destId="{B8E4410B-7B6F-6048-85E1-E2D35BCD7603}" srcOrd="0" destOrd="0" presId="urn:microsoft.com/office/officeart/2005/8/layout/pyramid1"/>
    <dgm:cxn modelId="{7CEFB538-ED00-634C-B096-2D3E7CE8B317}" type="presOf" srcId="{E4BF8E2B-92C6-E348-8F85-978A61EDA019}" destId="{F1C6384D-2FE7-5E4F-8573-45A9E5E6188A}" srcOrd="1" destOrd="0" presId="urn:microsoft.com/office/officeart/2005/8/layout/pyramid1"/>
    <dgm:cxn modelId="{CD404A3E-E2C3-0C47-AE1E-7CDC57118E96}" srcId="{8D322F5E-7770-A24E-A26E-A119B8AFBD73}" destId="{3C6B2735-0EE8-BC4E-A327-DADFC6924151}" srcOrd="2" destOrd="0" parTransId="{65983A51-E9B0-804C-A9A1-AB59CEC5C857}" sibTransId="{E6A16F35-B147-884A-BF59-1B932A3A3FF5}"/>
    <dgm:cxn modelId="{B8896F60-98AD-8A4E-984F-A41E89434BF5}" type="presOf" srcId="{15DA6FCF-5792-EF48-B37E-787B91EDCD36}" destId="{3A31F048-3A13-7640-9988-88F7D88CAF57}" srcOrd="1" destOrd="0" presId="urn:microsoft.com/office/officeart/2005/8/layout/pyramid1"/>
    <dgm:cxn modelId="{DB32D944-158C-5849-827F-1F5BF5EAE7B1}" srcId="{8D322F5E-7770-A24E-A26E-A119B8AFBD73}" destId="{15DA6FCF-5792-EF48-B37E-787B91EDCD36}" srcOrd="4" destOrd="0" parTransId="{A35926E4-9836-B24D-B380-D19DFE564D35}" sibTransId="{EA959B2D-57D4-5749-BE64-212D37E4F6D1}"/>
    <dgm:cxn modelId="{00CE3765-5FC9-0E43-8269-96832F7CB134}" type="presOf" srcId="{3C6B2735-0EE8-BC4E-A327-DADFC6924151}" destId="{DCFD71DE-65F2-4042-B4A4-6C2EB4B7D240}" srcOrd="0" destOrd="0" presId="urn:microsoft.com/office/officeart/2005/8/layout/pyramid1"/>
    <dgm:cxn modelId="{2C367C67-9229-134D-93F1-43E63CA6F11B}" type="presOf" srcId="{8D322F5E-7770-A24E-A26E-A119B8AFBD73}" destId="{4630F979-8330-D548-A30E-533F4172BAB6}" srcOrd="0" destOrd="0" presId="urn:microsoft.com/office/officeart/2005/8/layout/pyramid1"/>
    <dgm:cxn modelId="{F113DB9F-7EA2-264B-BE3F-2D1536ABAE98}" srcId="{8D322F5E-7770-A24E-A26E-A119B8AFBD73}" destId="{E4BF8E2B-92C6-E348-8F85-978A61EDA019}" srcOrd="0" destOrd="0" parTransId="{A9052099-1EC3-DE48-A6AF-B207532B8F05}" sibTransId="{A70C3094-2E8E-AB47-BF66-6F66B2382339}"/>
    <dgm:cxn modelId="{C8D34DBD-5A25-EE48-AAF4-0E03F8C52C77}" type="presOf" srcId="{3C6B2735-0EE8-BC4E-A327-DADFC6924151}" destId="{C2E2B041-657F-7349-B53B-71B88B879056}" srcOrd="1" destOrd="0" presId="urn:microsoft.com/office/officeart/2005/8/layout/pyramid1"/>
    <dgm:cxn modelId="{E8D4C6D0-6820-FC4D-838C-14CDE51A0F72}" type="presOf" srcId="{59B138CD-18C1-F243-90C4-D7C7B1C3E733}" destId="{5E447B8B-EADC-CC48-9908-93C85685B4B7}" srcOrd="1" destOrd="0" presId="urn:microsoft.com/office/officeart/2005/8/layout/pyramid1"/>
    <dgm:cxn modelId="{379825D6-D384-D84B-83E2-0905E8D53BFD}" type="presOf" srcId="{39426E1A-D9F9-AE4D-9089-1397E584725D}" destId="{0BD47812-8620-E041-AC0A-124ADD7135D4}" srcOrd="1" destOrd="0" presId="urn:microsoft.com/office/officeart/2005/8/layout/pyramid1"/>
    <dgm:cxn modelId="{DE922EE0-38D7-AD4E-BA82-2244A1D80BEC}" type="presOf" srcId="{15DA6FCF-5792-EF48-B37E-787B91EDCD36}" destId="{F05FE290-8B2F-EE41-884E-E4431D6B6F4F}" srcOrd="0" destOrd="0" presId="urn:microsoft.com/office/officeart/2005/8/layout/pyramid1"/>
    <dgm:cxn modelId="{C3D246E5-4680-4C4B-96C5-6CB11385BBC5}" type="presOf" srcId="{39426E1A-D9F9-AE4D-9089-1397E584725D}" destId="{2DA31724-9A9A-3B45-8C71-8DB10BA0333B}" srcOrd="0" destOrd="0" presId="urn:microsoft.com/office/officeart/2005/8/layout/pyramid1"/>
    <dgm:cxn modelId="{BC2CAAFB-2D58-6D41-91F3-5385EF520459}" srcId="{8D322F5E-7770-A24E-A26E-A119B8AFBD73}" destId="{59B138CD-18C1-F243-90C4-D7C7B1C3E733}" srcOrd="1" destOrd="0" parTransId="{9422E618-9397-8E42-BB74-BFDD898D3E39}" sibTransId="{F32C9A91-239B-8B4A-B47D-B32374DCD932}"/>
    <dgm:cxn modelId="{7D5409D2-AFA0-A741-87CC-AB5DA9F903CD}" type="presParOf" srcId="{4630F979-8330-D548-A30E-533F4172BAB6}" destId="{5C72DF70-3673-9744-B56E-8362D8B644FA}" srcOrd="0" destOrd="0" presId="urn:microsoft.com/office/officeart/2005/8/layout/pyramid1"/>
    <dgm:cxn modelId="{88A60E97-4F2B-E341-B3B1-F7456E3AF0B1}" type="presParOf" srcId="{5C72DF70-3673-9744-B56E-8362D8B644FA}" destId="{B8E4410B-7B6F-6048-85E1-E2D35BCD7603}" srcOrd="0" destOrd="0" presId="urn:microsoft.com/office/officeart/2005/8/layout/pyramid1"/>
    <dgm:cxn modelId="{BD5FBB4F-22D8-5B43-B776-5823F5EBF993}" type="presParOf" srcId="{5C72DF70-3673-9744-B56E-8362D8B644FA}" destId="{F1C6384D-2FE7-5E4F-8573-45A9E5E6188A}" srcOrd="1" destOrd="0" presId="urn:microsoft.com/office/officeart/2005/8/layout/pyramid1"/>
    <dgm:cxn modelId="{87B1CF88-B471-BC47-81A8-7A209F41146A}" type="presParOf" srcId="{4630F979-8330-D548-A30E-533F4172BAB6}" destId="{CCAE552A-C03B-F342-8FB2-B2614BAE8A0D}" srcOrd="1" destOrd="0" presId="urn:microsoft.com/office/officeart/2005/8/layout/pyramid1"/>
    <dgm:cxn modelId="{D4B36C65-04D5-9242-8DC8-17BEFEB974F0}" type="presParOf" srcId="{CCAE552A-C03B-F342-8FB2-B2614BAE8A0D}" destId="{A193033D-649A-B44A-A418-809F84143CED}" srcOrd="0" destOrd="0" presId="urn:microsoft.com/office/officeart/2005/8/layout/pyramid1"/>
    <dgm:cxn modelId="{0CCBFED7-84B0-4347-875C-D822A52A6DC5}" type="presParOf" srcId="{CCAE552A-C03B-F342-8FB2-B2614BAE8A0D}" destId="{5E447B8B-EADC-CC48-9908-93C85685B4B7}" srcOrd="1" destOrd="0" presId="urn:microsoft.com/office/officeart/2005/8/layout/pyramid1"/>
    <dgm:cxn modelId="{8DDDB550-A7C5-4D46-B81E-6CF8C97B65C0}" type="presParOf" srcId="{4630F979-8330-D548-A30E-533F4172BAB6}" destId="{513B6B3E-F284-8443-8385-BD1C9457D46B}" srcOrd="2" destOrd="0" presId="urn:microsoft.com/office/officeart/2005/8/layout/pyramid1"/>
    <dgm:cxn modelId="{D2F45C49-F20D-4740-8276-2261030CE4F8}" type="presParOf" srcId="{513B6B3E-F284-8443-8385-BD1C9457D46B}" destId="{DCFD71DE-65F2-4042-B4A4-6C2EB4B7D240}" srcOrd="0" destOrd="0" presId="urn:microsoft.com/office/officeart/2005/8/layout/pyramid1"/>
    <dgm:cxn modelId="{9727078C-F180-DE49-BD10-868426A50AD2}" type="presParOf" srcId="{513B6B3E-F284-8443-8385-BD1C9457D46B}" destId="{C2E2B041-657F-7349-B53B-71B88B879056}" srcOrd="1" destOrd="0" presId="urn:microsoft.com/office/officeart/2005/8/layout/pyramid1"/>
    <dgm:cxn modelId="{031DD88E-4ED1-A24F-8B38-4D1C10E28422}" type="presParOf" srcId="{4630F979-8330-D548-A30E-533F4172BAB6}" destId="{3BE33D19-43D5-474F-AA08-43414DCCBD13}" srcOrd="3" destOrd="0" presId="urn:microsoft.com/office/officeart/2005/8/layout/pyramid1"/>
    <dgm:cxn modelId="{F2F60DCA-642F-D845-82F3-930305B22756}" type="presParOf" srcId="{3BE33D19-43D5-474F-AA08-43414DCCBD13}" destId="{2DA31724-9A9A-3B45-8C71-8DB10BA0333B}" srcOrd="0" destOrd="0" presId="urn:microsoft.com/office/officeart/2005/8/layout/pyramid1"/>
    <dgm:cxn modelId="{154D07F4-4A82-E54D-8655-C04D3F7B916A}" type="presParOf" srcId="{3BE33D19-43D5-474F-AA08-43414DCCBD13}" destId="{0BD47812-8620-E041-AC0A-124ADD7135D4}" srcOrd="1" destOrd="0" presId="urn:microsoft.com/office/officeart/2005/8/layout/pyramid1"/>
    <dgm:cxn modelId="{F6929246-6809-8B4F-AAEB-51540B28640B}" type="presParOf" srcId="{4630F979-8330-D548-A30E-533F4172BAB6}" destId="{2C98026C-9833-CA40-BCB0-4D8B9C28B713}" srcOrd="4" destOrd="0" presId="urn:microsoft.com/office/officeart/2005/8/layout/pyramid1"/>
    <dgm:cxn modelId="{A2ECEF8A-E4FF-E045-B9E2-B9B5B51380A4}" type="presParOf" srcId="{2C98026C-9833-CA40-BCB0-4D8B9C28B713}" destId="{F05FE290-8B2F-EE41-884E-E4431D6B6F4F}" srcOrd="0" destOrd="0" presId="urn:microsoft.com/office/officeart/2005/8/layout/pyramid1"/>
    <dgm:cxn modelId="{0B2CDB6C-3F53-EA40-95C8-4C8D83094571}" type="presParOf" srcId="{2C98026C-9833-CA40-BCB0-4D8B9C28B713}" destId="{3A31F048-3A13-7640-9988-88F7D88CAF57}" srcOrd="1" destOrd="0" presId="urn:microsoft.com/office/officeart/2005/8/layout/pyramid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2E4F869-27BC-B94D-806A-1F77E04DDC4C}" type="doc">
      <dgm:prSet loTypeId="urn:microsoft.com/office/officeart/2005/8/layout/vList3" loCatId="" qsTypeId="urn:microsoft.com/office/officeart/2005/8/quickstyle/simple1" qsCatId="simple" csTypeId="urn:microsoft.com/office/officeart/2005/8/colors/accent1_2" csCatId="accent1" phldr="1"/>
      <dgm:spPr/>
    </dgm:pt>
    <dgm:pt modelId="{2EC3A351-1D9F-FA42-81E4-852B8D11D43A}">
      <dgm:prSet phldrT="[Text]"/>
      <dgm:spPr/>
      <dgm:t>
        <a:bodyPr/>
        <a:lstStyle/>
        <a:p>
          <a:r>
            <a:rPr lang="en-US"/>
            <a:t>Futurest</a:t>
          </a:r>
          <a:endParaRPr lang="en-US" dirty="0"/>
        </a:p>
      </dgm:t>
    </dgm:pt>
    <dgm:pt modelId="{A788339A-10B4-4046-BC8C-22B0172BCF23}" type="parTrans" cxnId="{A5C129D2-B97C-3447-8CD8-2AE91C16ED4C}">
      <dgm:prSet/>
      <dgm:spPr/>
      <dgm:t>
        <a:bodyPr/>
        <a:lstStyle/>
        <a:p>
          <a:endParaRPr lang="en-US"/>
        </a:p>
      </dgm:t>
    </dgm:pt>
    <dgm:pt modelId="{7FCFA4AA-E694-6F48-A752-EA33C698A764}" type="sibTrans" cxnId="{A5C129D2-B97C-3447-8CD8-2AE91C16ED4C}">
      <dgm:prSet/>
      <dgm:spPr/>
      <dgm:t>
        <a:bodyPr/>
        <a:lstStyle/>
        <a:p>
          <a:endParaRPr lang="en-US"/>
        </a:p>
      </dgm:t>
    </dgm:pt>
    <dgm:pt modelId="{3E7CC3CD-F297-AD4B-9312-764855F12F2E}" type="pres">
      <dgm:prSet presAssocID="{22E4F869-27BC-B94D-806A-1F77E04DDC4C}" presName="linearFlow" presStyleCnt="0">
        <dgm:presLayoutVars>
          <dgm:dir/>
          <dgm:resizeHandles val="exact"/>
        </dgm:presLayoutVars>
      </dgm:prSet>
      <dgm:spPr/>
    </dgm:pt>
    <dgm:pt modelId="{B0633C6E-0DF6-5945-88FD-CAED85A8FC27}" type="pres">
      <dgm:prSet presAssocID="{2EC3A351-1D9F-FA42-81E4-852B8D11D43A}" presName="composite" presStyleCnt="0"/>
      <dgm:spPr/>
    </dgm:pt>
    <dgm:pt modelId="{E42786D9-1F4F-FC4B-88A2-A9B108CAD3A2}" type="pres">
      <dgm:prSet presAssocID="{2EC3A351-1D9F-FA42-81E4-852B8D11D43A}" presName="imgShp" presStyleLbl="fgImgPlace1" presStyleIdx="0" presStyleCnt="1"/>
      <dgm:spPr>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dgm:spPr>
    </dgm:pt>
    <dgm:pt modelId="{2DF48B95-7944-554B-A6A3-7E449DE4DB36}" type="pres">
      <dgm:prSet presAssocID="{2EC3A351-1D9F-FA42-81E4-852B8D11D43A}" presName="txShp" presStyleLbl="node1" presStyleIdx="0" presStyleCnt="1">
        <dgm:presLayoutVars>
          <dgm:bulletEnabled val="1"/>
        </dgm:presLayoutVars>
      </dgm:prSet>
      <dgm:spPr/>
    </dgm:pt>
  </dgm:ptLst>
  <dgm:cxnLst>
    <dgm:cxn modelId="{4C576D92-7E59-A548-8088-EF9369D7A9DD}" type="presOf" srcId="{2EC3A351-1D9F-FA42-81E4-852B8D11D43A}" destId="{2DF48B95-7944-554B-A6A3-7E449DE4DB36}" srcOrd="0" destOrd="0" presId="urn:microsoft.com/office/officeart/2005/8/layout/vList3"/>
    <dgm:cxn modelId="{A5C129D2-B97C-3447-8CD8-2AE91C16ED4C}" srcId="{22E4F869-27BC-B94D-806A-1F77E04DDC4C}" destId="{2EC3A351-1D9F-FA42-81E4-852B8D11D43A}" srcOrd="0" destOrd="0" parTransId="{A788339A-10B4-4046-BC8C-22B0172BCF23}" sibTransId="{7FCFA4AA-E694-6F48-A752-EA33C698A764}"/>
    <dgm:cxn modelId="{1E0B4FE9-0E84-2241-8541-B23C835F2483}" type="presOf" srcId="{22E4F869-27BC-B94D-806A-1F77E04DDC4C}" destId="{3E7CC3CD-F297-AD4B-9312-764855F12F2E}" srcOrd="0" destOrd="0" presId="urn:microsoft.com/office/officeart/2005/8/layout/vList3"/>
    <dgm:cxn modelId="{63981EC6-D33A-A64E-8B8F-46BEA10129BD}" type="presParOf" srcId="{3E7CC3CD-F297-AD4B-9312-764855F12F2E}" destId="{B0633C6E-0DF6-5945-88FD-CAED85A8FC27}" srcOrd="0" destOrd="0" presId="urn:microsoft.com/office/officeart/2005/8/layout/vList3"/>
    <dgm:cxn modelId="{A3B7F7C1-490C-6E46-A21A-874A5C81EDC2}" type="presParOf" srcId="{B0633C6E-0DF6-5945-88FD-CAED85A8FC27}" destId="{E42786D9-1F4F-FC4B-88A2-A9B108CAD3A2}" srcOrd="0" destOrd="0" presId="urn:microsoft.com/office/officeart/2005/8/layout/vList3"/>
    <dgm:cxn modelId="{F6807338-C3A9-674C-A715-7DCDEA9C43D4}" type="presParOf" srcId="{B0633C6E-0DF6-5945-88FD-CAED85A8FC27}" destId="{2DF48B95-7944-554B-A6A3-7E449DE4DB36}" srcOrd="1" destOrd="0" presId="urn:microsoft.com/office/officeart/2005/8/layout/vList3"/>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8E4410B-7B6F-6048-85E1-E2D35BCD7603}">
      <dsp:nvSpPr>
        <dsp:cNvPr id="0" name=""/>
        <dsp:cNvSpPr/>
      </dsp:nvSpPr>
      <dsp:spPr>
        <a:xfrm>
          <a:off x="2688130" y="0"/>
          <a:ext cx="1344064" cy="797998"/>
        </a:xfrm>
        <a:prstGeom prst="trapezoid">
          <a:avLst>
            <a:gd name="adj" fmla="val 84215"/>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r>
            <a:rPr lang="en-US" sz="1900" kern="1200"/>
            <a:t>Self-Actualization</a:t>
          </a:r>
          <a:endParaRPr lang="en-US" sz="1900" kern="1200" dirty="0"/>
        </a:p>
      </dsp:txBody>
      <dsp:txXfrm>
        <a:off x="2688130" y="0"/>
        <a:ext cx="1344064" cy="797998"/>
      </dsp:txXfrm>
    </dsp:sp>
    <dsp:sp modelId="{A193033D-649A-B44A-A418-809F84143CED}">
      <dsp:nvSpPr>
        <dsp:cNvPr id="0" name=""/>
        <dsp:cNvSpPr/>
      </dsp:nvSpPr>
      <dsp:spPr>
        <a:xfrm>
          <a:off x="2016097" y="797998"/>
          <a:ext cx="2688129" cy="797998"/>
        </a:xfrm>
        <a:prstGeom prst="trapezoid">
          <a:avLst>
            <a:gd name="adj" fmla="val 84215"/>
          </a:avLst>
        </a:prstGeom>
        <a:solidFill>
          <a:schemeClr val="accent3">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r>
            <a:rPr lang="en-US" sz="1900" kern="1200" dirty="0"/>
            <a:t>Esteem</a:t>
          </a:r>
        </a:p>
      </dsp:txBody>
      <dsp:txXfrm>
        <a:off x="2486520" y="797998"/>
        <a:ext cx="1747284" cy="797998"/>
      </dsp:txXfrm>
    </dsp:sp>
    <dsp:sp modelId="{DCFD71DE-65F2-4042-B4A4-6C2EB4B7D240}">
      <dsp:nvSpPr>
        <dsp:cNvPr id="0" name=""/>
        <dsp:cNvSpPr/>
      </dsp:nvSpPr>
      <dsp:spPr>
        <a:xfrm>
          <a:off x="1344065" y="1595997"/>
          <a:ext cx="4032195" cy="797998"/>
        </a:xfrm>
        <a:prstGeom prst="trapezoid">
          <a:avLst>
            <a:gd name="adj" fmla="val 84215"/>
          </a:avLst>
        </a:prstGeom>
        <a:solidFill>
          <a:schemeClr val="accent4">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r>
            <a:rPr lang="en-US" sz="1900" kern="1200" dirty="0"/>
            <a:t>Love/Belong</a:t>
          </a:r>
        </a:p>
      </dsp:txBody>
      <dsp:txXfrm>
        <a:off x="2049699" y="1595997"/>
        <a:ext cx="2620926" cy="797998"/>
      </dsp:txXfrm>
    </dsp:sp>
    <dsp:sp modelId="{2DA31724-9A9A-3B45-8C71-8DB10BA0333B}">
      <dsp:nvSpPr>
        <dsp:cNvPr id="0" name=""/>
        <dsp:cNvSpPr/>
      </dsp:nvSpPr>
      <dsp:spPr>
        <a:xfrm>
          <a:off x="672032" y="2393996"/>
          <a:ext cx="5376259" cy="797998"/>
        </a:xfrm>
        <a:prstGeom prst="trapezoid">
          <a:avLst>
            <a:gd name="adj" fmla="val 84215"/>
          </a:avLst>
        </a:prstGeom>
        <a:solidFill>
          <a:schemeClr val="accent5">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r>
            <a:rPr lang="en-US" sz="1900" kern="1200" dirty="0"/>
            <a:t>Safety</a:t>
          </a:r>
        </a:p>
      </dsp:txBody>
      <dsp:txXfrm>
        <a:off x="1612878" y="2393996"/>
        <a:ext cx="3494569" cy="797998"/>
      </dsp:txXfrm>
    </dsp:sp>
    <dsp:sp modelId="{F05FE290-8B2F-EE41-884E-E4431D6B6F4F}">
      <dsp:nvSpPr>
        <dsp:cNvPr id="0" name=""/>
        <dsp:cNvSpPr/>
      </dsp:nvSpPr>
      <dsp:spPr>
        <a:xfrm>
          <a:off x="0" y="3191995"/>
          <a:ext cx="6720325" cy="797998"/>
        </a:xfrm>
        <a:prstGeom prst="trapezoid">
          <a:avLst>
            <a:gd name="adj" fmla="val 84215"/>
          </a:avLst>
        </a:prstGeom>
        <a:solidFill>
          <a:schemeClr val="accent6">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r>
            <a:rPr lang="en-US" sz="1900" kern="1200" dirty="0"/>
            <a:t>Physiological</a:t>
          </a:r>
        </a:p>
      </dsp:txBody>
      <dsp:txXfrm>
        <a:off x="1176056" y="3191995"/>
        <a:ext cx="4368211" cy="79799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F48B95-7944-554B-A6A3-7E449DE4DB36}">
      <dsp:nvSpPr>
        <dsp:cNvPr id="0" name=""/>
        <dsp:cNvSpPr/>
      </dsp:nvSpPr>
      <dsp:spPr>
        <a:xfrm rot="10800000">
          <a:off x="1496290" y="1536"/>
          <a:ext cx="4798317" cy="1150765"/>
        </a:xfrm>
        <a:prstGeom prst="homePlat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7456" tIns="217170" rIns="405384" bIns="217170" numCol="1" spcCol="1270" anchor="ctr" anchorCtr="0">
          <a:noAutofit/>
        </a:bodyPr>
        <a:lstStyle/>
        <a:p>
          <a:pPr marL="0" lvl="0" indent="0" algn="ctr" defTabSz="2533650">
            <a:lnSpc>
              <a:spcPct val="90000"/>
            </a:lnSpc>
            <a:spcBef>
              <a:spcPct val="0"/>
            </a:spcBef>
            <a:spcAft>
              <a:spcPct val="35000"/>
            </a:spcAft>
            <a:buNone/>
          </a:pPr>
          <a:r>
            <a:rPr lang="en-US" sz="5700" kern="1200"/>
            <a:t>Future</a:t>
          </a:r>
          <a:endParaRPr lang="en-US" sz="5700" kern="1200" dirty="0"/>
        </a:p>
      </dsp:txBody>
      <dsp:txXfrm rot="10800000">
        <a:off x="1783981" y="1536"/>
        <a:ext cx="4510626" cy="1150765"/>
      </dsp:txXfrm>
    </dsp:sp>
    <dsp:sp modelId="{E42786D9-1F4F-FC4B-88A2-A9B108CAD3A2}">
      <dsp:nvSpPr>
        <dsp:cNvPr id="0" name=""/>
        <dsp:cNvSpPr/>
      </dsp:nvSpPr>
      <dsp:spPr>
        <a:xfrm>
          <a:off x="920907" y="1536"/>
          <a:ext cx="1150765" cy="1150765"/>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6390E4F-28CD-3A4F-BEF3-B6F11DD69AF1}">
      <dsp:nvSpPr>
        <dsp:cNvPr id="0" name=""/>
        <dsp:cNvSpPr/>
      </dsp:nvSpPr>
      <dsp:spPr>
        <a:xfrm rot="10800000">
          <a:off x="1496290" y="1495814"/>
          <a:ext cx="4798317" cy="1150765"/>
        </a:xfrm>
        <a:prstGeom prst="homePlat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7456" tIns="217170" rIns="405384" bIns="217170" numCol="1" spcCol="1270" anchor="ctr" anchorCtr="0">
          <a:noAutofit/>
        </a:bodyPr>
        <a:lstStyle/>
        <a:p>
          <a:pPr marL="0" lvl="0" indent="0" algn="ctr" defTabSz="2533650">
            <a:lnSpc>
              <a:spcPct val="90000"/>
            </a:lnSpc>
            <a:spcBef>
              <a:spcPct val="0"/>
            </a:spcBef>
            <a:spcAft>
              <a:spcPct val="35000"/>
            </a:spcAft>
            <a:buNone/>
          </a:pPr>
          <a:r>
            <a:rPr lang="en-US" sz="5700" kern="1200" dirty="0"/>
            <a:t>Present</a:t>
          </a:r>
        </a:p>
      </dsp:txBody>
      <dsp:txXfrm rot="10800000">
        <a:off x="1783981" y="1495814"/>
        <a:ext cx="4510626" cy="1150765"/>
      </dsp:txXfrm>
    </dsp:sp>
    <dsp:sp modelId="{A5320456-14C6-7C49-A194-8AAC49265BAD}">
      <dsp:nvSpPr>
        <dsp:cNvPr id="0" name=""/>
        <dsp:cNvSpPr/>
      </dsp:nvSpPr>
      <dsp:spPr>
        <a:xfrm>
          <a:off x="920907" y="1495814"/>
          <a:ext cx="1150765" cy="1150765"/>
        </a:xfrm>
        <a:prstGeom prst="ellipse">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B8D7056-E371-964A-BC1A-2A20E128DA3A}">
      <dsp:nvSpPr>
        <dsp:cNvPr id="0" name=""/>
        <dsp:cNvSpPr/>
      </dsp:nvSpPr>
      <dsp:spPr>
        <a:xfrm rot="10800000">
          <a:off x="1496290" y="2990091"/>
          <a:ext cx="4798317" cy="1150765"/>
        </a:xfrm>
        <a:prstGeom prst="homePlat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7456" tIns="217170" rIns="405384" bIns="217170" numCol="1" spcCol="1270" anchor="ctr" anchorCtr="0">
          <a:noAutofit/>
        </a:bodyPr>
        <a:lstStyle/>
        <a:p>
          <a:pPr marL="0" lvl="0" indent="0" algn="ctr" defTabSz="2533650">
            <a:lnSpc>
              <a:spcPct val="90000"/>
            </a:lnSpc>
            <a:spcBef>
              <a:spcPct val="0"/>
            </a:spcBef>
            <a:spcAft>
              <a:spcPct val="35000"/>
            </a:spcAft>
            <a:buNone/>
          </a:pPr>
          <a:r>
            <a:rPr lang="en-US" sz="5700" kern="1200" dirty="0"/>
            <a:t>Past</a:t>
          </a:r>
        </a:p>
      </dsp:txBody>
      <dsp:txXfrm rot="10800000">
        <a:off x="1783981" y="2990091"/>
        <a:ext cx="4510626" cy="1150765"/>
      </dsp:txXfrm>
    </dsp:sp>
    <dsp:sp modelId="{DA30B958-09F3-4248-B604-1592CDC7CB9D}">
      <dsp:nvSpPr>
        <dsp:cNvPr id="0" name=""/>
        <dsp:cNvSpPr/>
      </dsp:nvSpPr>
      <dsp:spPr>
        <a:xfrm>
          <a:off x="920907" y="2990091"/>
          <a:ext cx="1150765" cy="1150765"/>
        </a:xfrm>
        <a:prstGeom prst="ellipse">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t="-17000" b="-17000"/>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8E4410B-7B6F-6048-85E1-E2D35BCD7603}">
      <dsp:nvSpPr>
        <dsp:cNvPr id="0" name=""/>
        <dsp:cNvSpPr/>
      </dsp:nvSpPr>
      <dsp:spPr>
        <a:xfrm>
          <a:off x="2688130" y="0"/>
          <a:ext cx="1344064" cy="797998"/>
        </a:xfrm>
        <a:prstGeom prst="trapezoid">
          <a:avLst>
            <a:gd name="adj" fmla="val 84215"/>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r>
            <a:rPr lang="en-US" sz="1900" kern="1200"/>
            <a:t>Self-Actualization</a:t>
          </a:r>
          <a:endParaRPr lang="en-US" sz="1900" kern="1200" dirty="0"/>
        </a:p>
      </dsp:txBody>
      <dsp:txXfrm>
        <a:off x="2688130" y="0"/>
        <a:ext cx="1344064" cy="797998"/>
      </dsp:txXfrm>
    </dsp:sp>
    <dsp:sp modelId="{A193033D-649A-B44A-A418-809F84143CED}">
      <dsp:nvSpPr>
        <dsp:cNvPr id="0" name=""/>
        <dsp:cNvSpPr/>
      </dsp:nvSpPr>
      <dsp:spPr>
        <a:xfrm>
          <a:off x="2016097" y="797998"/>
          <a:ext cx="2688129" cy="797998"/>
        </a:xfrm>
        <a:prstGeom prst="trapezoid">
          <a:avLst>
            <a:gd name="adj" fmla="val 84215"/>
          </a:avLst>
        </a:prstGeom>
        <a:solidFill>
          <a:schemeClr val="accent3">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r>
            <a:rPr lang="en-US" sz="1900" kern="1200" dirty="0"/>
            <a:t>Esteem</a:t>
          </a:r>
        </a:p>
      </dsp:txBody>
      <dsp:txXfrm>
        <a:off x="2486520" y="797998"/>
        <a:ext cx="1747284" cy="797998"/>
      </dsp:txXfrm>
    </dsp:sp>
    <dsp:sp modelId="{DCFD71DE-65F2-4042-B4A4-6C2EB4B7D240}">
      <dsp:nvSpPr>
        <dsp:cNvPr id="0" name=""/>
        <dsp:cNvSpPr/>
      </dsp:nvSpPr>
      <dsp:spPr>
        <a:xfrm>
          <a:off x="1344065" y="1595997"/>
          <a:ext cx="4032195" cy="797998"/>
        </a:xfrm>
        <a:prstGeom prst="trapezoid">
          <a:avLst>
            <a:gd name="adj" fmla="val 84215"/>
          </a:avLst>
        </a:prstGeom>
        <a:solidFill>
          <a:schemeClr val="accent4">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r>
            <a:rPr lang="en-US" sz="1900" kern="1200" dirty="0"/>
            <a:t>Love/Belong</a:t>
          </a:r>
        </a:p>
      </dsp:txBody>
      <dsp:txXfrm>
        <a:off x="2049699" y="1595997"/>
        <a:ext cx="2620926" cy="797998"/>
      </dsp:txXfrm>
    </dsp:sp>
    <dsp:sp modelId="{2DA31724-9A9A-3B45-8C71-8DB10BA0333B}">
      <dsp:nvSpPr>
        <dsp:cNvPr id="0" name=""/>
        <dsp:cNvSpPr/>
      </dsp:nvSpPr>
      <dsp:spPr>
        <a:xfrm>
          <a:off x="672032" y="2393996"/>
          <a:ext cx="5376259" cy="797998"/>
        </a:xfrm>
        <a:prstGeom prst="trapezoid">
          <a:avLst>
            <a:gd name="adj" fmla="val 84215"/>
          </a:avLst>
        </a:prstGeom>
        <a:solidFill>
          <a:schemeClr val="accent5">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r>
            <a:rPr lang="en-US" sz="1900" kern="1200" dirty="0"/>
            <a:t>Safety</a:t>
          </a:r>
        </a:p>
      </dsp:txBody>
      <dsp:txXfrm>
        <a:off x="1612878" y="2393996"/>
        <a:ext cx="3494569" cy="797998"/>
      </dsp:txXfrm>
    </dsp:sp>
    <dsp:sp modelId="{F05FE290-8B2F-EE41-884E-E4431D6B6F4F}">
      <dsp:nvSpPr>
        <dsp:cNvPr id="0" name=""/>
        <dsp:cNvSpPr/>
      </dsp:nvSpPr>
      <dsp:spPr>
        <a:xfrm>
          <a:off x="0" y="3191995"/>
          <a:ext cx="6720325" cy="797998"/>
        </a:xfrm>
        <a:prstGeom prst="trapezoid">
          <a:avLst>
            <a:gd name="adj" fmla="val 84215"/>
          </a:avLst>
        </a:prstGeom>
        <a:solidFill>
          <a:schemeClr val="accent6">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r>
            <a:rPr lang="en-US" sz="1900" kern="1200" dirty="0"/>
            <a:t>Physiological</a:t>
          </a:r>
        </a:p>
      </dsp:txBody>
      <dsp:txXfrm>
        <a:off x="1176056" y="3191995"/>
        <a:ext cx="4368211" cy="79799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F48B95-7944-554B-A6A3-7E449DE4DB36}">
      <dsp:nvSpPr>
        <dsp:cNvPr id="0" name=""/>
        <dsp:cNvSpPr/>
      </dsp:nvSpPr>
      <dsp:spPr>
        <a:xfrm rot="10800000">
          <a:off x="1812898" y="862598"/>
          <a:ext cx="4798317" cy="2417197"/>
        </a:xfrm>
        <a:prstGeom prst="homePlat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5917" tIns="247650" rIns="462280" bIns="247650" numCol="1" spcCol="1270" anchor="ctr" anchorCtr="0">
          <a:noAutofit/>
        </a:bodyPr>
        <a:lstStyle/>
        <a:p>
          <a:pPr marL="0" lvl="0" indent="0" algn="ctr" defTabSz="2889250">
            <a:lnSpc>
              <a:spcPct val="90000"/>
            </a:lnSpc>
            <a:spcBef>
              <a:spcPct val="0"/>
            </a:spcBef>
            <a:spcAft>
              <a:spcPct val="35000"/>
            </a:spcAft>
            <a:buNone/>
          </a:pPr>
          <a:r>
            <a:rPr lang="en-US" sz="6500" kern="1200"/>
            <a:t>Futurest</a:t>
          </a:r>
          <a:endParaRPr lang="en-US" sz="6500" kern="1200" dirty="0"/>
        </a:p>
      </dsp:txBody>
      <dsp:txXfrm rot="10800000">
        <a:off x="2417197" y="862598"/>
        <a:ext cx="4194018" cy="2417197"/>
      </dsp:txXfrm>
    </dsp:sp>
    <dsp:sp modelId="{E42786D9-1F4F-FC4B-88A2-A9B108CAD3A2}">
      <dsp:nvSpPr>
        <dsp:cNvPr id="0" name=""/>
        <dsp:cNvSpPr/>
      </dsp:nvSpPr>
      <dsp:spPr>
        <a:xfrm>
          <a:off x="604299" y="862598"/>
          <a:ext cx="2417197" cy="2417197"/>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4.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A5BBE6F-D904-BF4E-9C61-6A33D474132E}" type="datetimeFigureOut">
              <a:rPr lang="en-US" smtClean="0"/>
              <a:t>12/4/2024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314F3A1-2B44-4F4C-8648-99450105325E}" type="slidenum">
              <a:rPr lang="en-US" smtClean="0"/>
              <a:t>‹#›</a:t>
            </a:fld>
            <a:endParaRPr lang="en-US"/>
          </a:p>
        </p:txBody>
      </p:sp>
    </p:spTree>
    <p:extLst>
      <p:ext uri="{BB962C8B-B14F-4D97-AF65-F5344CB8AC3E}">
        <p14:creationId xmlns:p14="http://schemas.microsoft.com/office/powerpoint/2010/main" val="11472944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journalofinterdisciplinarysciences.com/wp-content/uploads/2022/10/3-What-Business-Managers-Should-Know-About-Quantum-Computing.pdf"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Maslow’s Hierarchy of Needs</a:t>
            </a:r>
          </a:p>
        </p:txBody>
      </p:sp>
      <p:sp>
        <p:nvSpPr>
          <p:cNvPr id="4" name="Slide Number Placeholder 3"/>
          <p:cNvSpPr>
            <a:spLocks noGrp="1"/>
          </p:cNvSpPr>
          <p:nvPr>
            <p:ph type="sldNum" sz="quarter" idx="5"/>
          </p:nvPr>
        </p:nvSpPr>
        <p:spPr/>
        <p:txBody>
          <a:bodyPr/>
          <a:lstStyle/>
          <a:p>
            <a:fld id="{3314F3A1-2B44-4F4C-8648-99450105325E}" type="slidenum">
              <a:rPr lang="en-US" smtClean="0"/>
              <a:t>2</a:t>
            </a:fld>
            <a:endParaRPr lang="en-US"/>
          </a:p>
        </p:txBody>
      </p:sp>
    </p:spTree>
    <p:extLst>
      <p:ext uri="{BB962C8B-B14F-4D97-AF65-F5344CB8AC3E}">
        <p14:creationId xmlns:p14="http://schemas.microsoft.com/office/powerpoint/2010/main" val="32899743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314F3A1-2B44-4F4C-8648-99450105325E}" type="slidenum">
              <a:rPr lang="en-US" smtClean="0"/>
              <a:t>3</a:t>
            </a:fld>
            <a:endParaRPr lang="en-US"/>
          </a:p>
        </p:txBody>
      </p:sp>
    </p:spTree>
    <p:extLst>
      <p:ext uri="{BB962C8B-B14F-4D97-AF65-F5344CB8AC3E}">
        <p14:creationId xmlns:p14="http://schemas.microsoft.com/office/powerpoint/2010/main" val="29923084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Christensen (1997) discusses the concept of the innovator's dilemma, which explains why successful companies can fail by ignoring disruptive innovations.</a:t>
            </a:r>
          </a:p>
        </p:txBody>
      </p:sp>
      <p:sp>
        <p:nvSpPr>
          <p:cNvPr id="4" name="Slide Number Placeholder 3"/>
          <p:cNvSpPr>
            <a:spLocks noGrp="1"/>
          </p:cNvSpPr>
          <p:nvPr>
            <p:ph type="sldNum" sz="quarter" idx="5"/>
          </p:nvPr>
        </p:nvSpPr>
        <p:spPr/>
        <p:txBody>
          <a:bodyPr/>
          <a:lstStyle/>
          <a:p>
            <a:fld id="{3314F3A1-2B44-4F4C-8648-99450105325E}" type="slidenum">
              <a:rPr lang="en-US" smtClean="0"/>
              <a:t>4</a:t>
            </a:fld>
            <a:endParaRPr lang="en-US"/>
          </a:p>
        </p:txBody>
      </p:sp>
    </p:spTree>
    <p:extLst>
      <p:ext uri="{BB962C8B-B14F-4D97-AF65-F5344CB8AC3E}">
        <p14:creationId xmlns:p14="http://schemas.microsoft.com/office/powerpoint/2010/main" val="8486651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1962, Rogers introduced the Diffusion of Innovation (DOI) Theory, outlining the process by which innovations spread through social systems.</a:t>
            </a:r>
          </a:p>
        </p:txBody>
      </p:sp>
      <p:sp>
        <p:nvSpPr>
          <p:cNvPr id="4" name="Slide Number Placeholder 3"/>
          <p:cNvSpPr>
            <a:spLocks noGrp="1"/>
          </p:cNvSpPr>
          <p:nvPr>
            <p:ph type="sldNum" sz="quarter" idx="5"/>
          </p:nvPr>
        </p:nvSpPr>
        <p:spPr/>
        <p:txBody>
          <a:bodyPr/>
          <a:lstStyle/>
          <a:p>
            <a:fld id="{3314F3A1-2B44-4F4C-8648-99450105325E}" type="slidenum">
              <a:rPr lang="en-US" smtClean="0"/>
              <a:t>5</a:t>
            </a:fld>
            <a:endParaRPr lang="en-US"/>
          </a:p>
        </p:txBody>
      </p:sp>
    </p:spTree>
    <p:extLst>
      <p:ext uri="{BB962C8B-B14F-4D97-AF65-F5344CB8AC3E}">
        <p14:creationId xmlns:p14="http://schemas.microsoft.com/office/powerpoint/2010/main" val="36272193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Choi, S., Moses, W. S., &amp; Thompson, N. (2023). </a:t>
            </a:r>
            <a:r>
              <a:rPr lang="en-US" i="1" dirty="0"/>
              <a:t>The quantum tortoise and the classical hare: A simple framework for understanding which problems quantum computing will accelerate (and which it will not)</a:t>
            </a:r>
            <a:r>
              <a:rPr lang="en-US" dirty="0"/>
              <a:t>. </a:t>
            </a:r>
            <a:r>
              <a:rPr lang="en-US" dirty="0" err="1"/>
              <a:t>arXiv</a:t>
            </a:r>
            <a:r>
              <a:rPr lang="en-US" dirty="0"/>
              <a:t>. https://</a:t>
            </a:r>
            <a:r>
              <a:rPr lang="en-US" dirty="0" err="1"/>
              <a:t>doi.org</a:t>
            </a:r>
            <a:r>
              <a:rPr lang="en-US" dirty="0"/>
              <a:t>/10.48550/arXiv.2310.15505 </a:t>
            </a:r>
          </a:p>
          <a:p>
            <a:r>
              <a:rPr lang="en-US" dirty="0"/>
              <a:t>Routh, A. (2022). </a:t>
            </a:r>
            <a:r>
              <a:rPr lang="en-US" i="1" dirty="0"/>
              <a:t>What Business Managers Should Know About Quantum Computing</a:t>
            </a:r>
            <a:r>
              <a:rPr lang="en-US" dirty="0"/>
              <a:t>. Retrieved from </a:t>
            </a:r>
            <a:r>
              <a:rPr lang="en-US" dirty="0">
                <a:hlinkClick r:id="rId3"/>
              </a:rPr>
              <a:t>https://journalofinterdisciplinarysciences.com/wp-content/uploads/2022/10/3-What-Business-Managers-Should-Know-About-Quantum-Computing.pdf</a:t>
            </a:r>
            <a:endParaRPr lang="en-US" dirty="0"/>
          </a:p>
        </p:txBody>
      </p:sp>
      <p:sp>
        <p:nvSpPr>
          <p:cNvPr id="4" name="Slide Number Placeholder 3"/>
          <p:cNvSpPr>
            <a:spLocks noGrp="1"/>
          </p:cNvSpPr>
          <p:nvPr>
            <p:ph type="sldNum" sz="quarter" idx="5"/>
          </p:nvPr>
        </p:nvSpPr>
        <p:spPr/>
        <p:txBody>
          <a:bodyPr/>
          <a:lstStyle/>
          <a:p>
            <a:fld id="{3314F3A1-2B44-4F4C-8648-99450105325E}" type="slidenum">
              <a:rPr lang="en-US" smtClean="0"/>
              <a:t>8</a:t>
            </a:fld>
            <a:endParaRPr lang="en-US"/>
          </a:p>
        </p:txBody>
      </p:sp>
    </p:spTree>
    <p:extLst>
      <p:ext uri="{BB962C8B-B14F-4D97-AF65-F5344CB8AC3E}">
        <p14:creationId xmlns:p14="http://schemas.microsoft.com/office/powerpoint/2010/main" val="29259122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60BAD1-E5E8-3EEB-EAFE-332444FA493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CF5E605-16C0-3E02-0731-2F82E472D91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12F4B69-7535-78CD-3799-56E3903E4641}"/>
              </a:ext>
            </a:extLst>
          </p:cNvPr>
          <p:cNvSpPr>
            <a:spLocks noGrp="1"/>
          </p:cNvSpPr>
          <p:nvPr>
            <p:ph type="body" idx="1"/>
          </p:nvPr>
        </p:nvSpPr>
        <p:spPr/>
        <p:txBody>
          <a:bodyPr/>
          <a:lstStyle/>
          <a:p>
            <a:r>
              <a:rPr lang="en-US" dirty="0"/>
              <a:t>Maslow’s Hierarchy of Needs</a:t>
            </a:r>
          </a:p>
        </p:txBody>
      </p:sp>
      <p:sp>
        <p:nvSpPr>
          <p:cNvPr id="4" name="Slide Number Placeholder 3">
            <a:extLst>
              <a:ext uri="{FF2B5EF4-FFF2-40B4-BE49-F238E27FC236}">
                <a16:creationId xmlns:a16="http://schemas.microsoft.com/office/drawing/2014/main" id="{E76CB67B-7544-9545-958E-CDA624CC8F7E}"/>
              </a:ext>
            </a:extLst>
          </p:cNvPr>
          <p:cNvSpPr>
            <a:spLocks noGrp="1"/>
          </p:cNvSpPr>
          <p:nvPr>
            <p:ph type="sldNum" sz="quarter" idx="5"/>
          </p:nvPr>
        </p:nvSpPr>
        <p:spPr/>
        <p:txBody>
          <a:bodyPr/>
          <a:lstStyle/>
          <a:p>
            <a:fld id="{3314F3A1-2B44-4F4C-8648-99450105325E}" type="slidenum">
              <a:rPr lang="en-US" smtClean="0"/>
              <a:t>9</a:t>
            </a:fld>
            <a:endParaRPr lang="en-US"/>
          </a:p>
        </p:txBody>
      </p:sp>
    </p:spTree>
    <p:extLst>
      <p:ext uri="{BB962C8B-B14F-4D97-AF65-F5344CB8AC3E}">
        <p14:creationId xmlns:p14="http://schemas.microsoft.com/office/powerpoint/2010/main" val="77139962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12/4/2024</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12/4/2024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12/4/2024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12/4/2024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12/4/2024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12/4/2024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12/4/2024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12/4/2024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12/4/2024</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hyperlink" Target="https://www.youtube.com/watch?v=YX40hbAHx3s&amp;t=536s"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diagramData" Target="../diagrams/data2.xm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hyperlink" Target="https://www.ibm.com/quantum/case-studies?video=1_xwi1ev1p" TargetMode="External"/><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hyperlink" Target="https://www.ibm.com/thought-leadership/institute-business-value/en-us/report/quantum-decade" TargetMode="Externa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1.jpe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8" Type="http://schemas.openxmlformats.org/officeDocument/2006/relationships/diagramData" Target="../diagrams/data4.xml"/><Relationship Id="rId3" Type="http://schemas.openxmlformats.org/officeDocument/2006/relationships/diagramData" Target="../diagrams/data3.xml"/><Relationship Id="rId7" Type="http://schemas.microsoft.com/office/2007/relationships/diagramDrawing" Target="../diagrams/drawing3.xml"/><Relationship Id="rId12" Type="http://schemas.microsoft.com/office/2007/relationships/diagramDrawing" Target="../diagrams/drawing4.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3.xml"/><Relationship Id="rId11" Type="http://schemas.openxmlformats.org/officeDocument/2006/relationships/diagramColors" Target="../diagrams/colors4.xml"/><Relationship Id="rId5" Type="http://schemas.openxmlformats.org/officeDocument/2006/relationships/diagramQuickStyle" Target="../diagrams/quickStyle3.xml"/><Relationship Id="rId10" Type="http://schemas.openxmlformats.org/officeDocument/2006/relationships/diagramQuickStyle" Target="../diagrams/quickStyle4.xml"/><Relationship Id="rId4" Type="http://schemas.openxmlformats.org/officeDocument/2006/relationships/diagramLayout" Target="../diagrams/layout3.xml"/><Relationship Id="rId9" Type="http://schemas.openxmlformats.org/officeDocument/2006/relationships/diagramLayout" Target="../diagrams/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1351B104-9B78-4A2B-B970-FA8ABE1CE12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0" name="Rectangle 9">
              <a:extLst>
                <a:ext uri="{FF2B5EF4-FFF2-40B4-BE49-F238E27FC236}">
                  <a16:creationId xmlns:a16="http://schemas.microsoft.com/office/drawing/2014/main" id="{3A130E84-D02F-40FB-9BEB-5202392713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2">
              <a:extLst>
                <a:ext uri="{FF2B5EF4-FFF2-40B4-BE49-F238E27FC236}">
                  <a16:creationId xmlns:a16="http://schemas.microsoft.com/office/drawing/2014/main" id="{5E142BFD-7D75-4518-BBDF-27C00AB4BC7F}"/>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p14="http://schemas.microsoft.com/office/powerpoint/2010/main" xmlns:a14="http://schemas.microsoft.com/office/drawing/2010/main" xmlns:a16="http://schemas.microsoft.com/office/drawing/2014/main" xmlns="">
                  <a:solidFill>
                    <a:srgbClr val="FFFFFF"/>
                  </a:solidFill>
                </a14:hiddenFill>
              </a:ext>
            </a:extLst>
          </p:spPr>
        </p:pic>
      </p:grpSp>
      <p:sp>
        <p:nvSpPr>
          <p:cNvPr id="2" name="Title 1">
            <a:extLst>
              <a:ext uri="{FF2B5EF4-FFF2-40B4-BE49-F238E27FC236}">
                <a16:creationId xmlns:a16="http://schemas.microsoft.com/office/drawing/2014/main" id="{23B8D539-4CCA-E646-3E4E-85368C02A840}"/>
              </a:ext>
            </a:extLst>
          </p:cNvPr>
          <p:cNvSpPr>
            <a:spLocks noGrp="1"/>
          </p:cNvSpPr>
          <p:nvPr>
            <p:ph type="ctrTitle"/>
          </p:nvPr>
        </p:nvSpPr>
        <p:spPr>
          <a:xfrm>
            <a:off x="6615112" y="1122363"/>
            <a:ext cx="4052887" cy="2387600"/>
          </a:xfrm>
        </p:spPr>
        <p:txBody>
          <a:bodyPr>
            <a:normAutofit/>
          </a:bodyPr>
          <a:lstStyle/>
          <a:p>
            <a:r>
              <a:rPr lang="en-US" dirty="0"/>
              <a:t>Emerging Tech</a:t>
            </a:r>
          </a:p>
        </p:txBody>
      </p:sp>
      <p:sp>
        <p:nvSpPr>
          <p:cNvPr id="3" name="Subtitle 2">
            <a:extLst>
              <a:ext uri="{FF2B5EF4-FFF2-40B4-BE49-F238E27FC236}">
                <a16:creationId xmlns:a16="http://schemas.microsoft.com/office/drawing/2014/main" id="{7A3E0F05-9AD3-B263-97D2-1B97903139CB}"/>
              </a:ext>
            </a:extLst>
          </p:cNvPr>
          <p:cNvSpPr>
            <a:spLocks noGrp="1"/>
          </p:cNvSpPr>
          <p:nvPr>
            <p:ph type="subTitle" idx="1"/>
          </p:nvPr>
        </p:nvSpPr>
        <p:spPr>
          <a:xfrm>
            <a:off x="6585702" y="3602038"/>
            <a:ext cx="4082297" cy="1655762"/>
          </a:xfrm>
        </p:spPr>
        <p:txBody>
          <a:bodyPr>
            <a:normAutofit/>
          </a:bodyPr>
          <a:lstStyle/>
          <a:p>
            <a:r>
              <a:rPr lang="en-US" dirty="0"/>
              <a:t>A framework </a:t>
            </a:r>
          </a:p>
          <a:p>
            <a:r>
              <a:rPr lang="en-US" dirty="0"/>
              <a:t>fa24</a:t>
            </a:r>
          </a:p>
        </p:txBody>
      </p:sp>
      <p:pic>
        <p:nvPicPr>
          <p:cNvPr id="4" name="Picture 3">
            <a:extLst>
              <a:ext uri="{FF2B5EF4-FFF2-40B4-BE49-F238E27FC236}">
                <a16:creationId xmlns:a16="http://schemas.microsoft.com/office/drawing/2014/main" id="{A024DCC0-3505-C0E0-0BE4-E0C288698FBF}"/>
              </a:ext>
            </a:extLst>
          </p:cNvPr>
          <p:cNvPicPr>
            <a:picLocks noChangeAspect="1"/>
          </p:cNvPicPr>
          <p:nvPr/>
        </p:nvPicPr>
        <p:blipFill>
          <a:blip r:embed="rId4"/>
          <a:srcRect l="5044" r="10211"/>
          <a:stretch/>
        </p:blipFill>
        <p:spPr>
          <a:xfrm>
            <a:off x="-5597" y="10"/>
            <a:ext cx="6101597" cy="6857990"/>
          </a:xfrm>
          <a:prstGeom prst="rect">
            <a:avLst/>
          </a:prstGeom>
        </p:spPr>
      </p:pic>
      <p:grpSp>
        <p:nvGrpSpPr>
          <p:cNvPr id="13" name="Group 12">
            <a:extLst>
              <a:ext uri="{FF2B5EF4-FFF2-40B4-BE49-F238E27FC236}">
                <a16:creationId xmlns:a16="http://schemas.microsoft.com/office/drawing/2014/main" id="{D4116A08-770E-4DC3-AAB6-E3E8E6CEC83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14" name="Rectangle 5">
              <a:extLst>
                <a:ext uri="{FF2B5EF4-FFF2-40B4-BE49-F238E27FC236}">
                  <a16:creationId xmlns:a16="http://schemas.microsoft.com/office/drawing/2014/main" id="{6ADECFB2-F615-49A9-A242-A3D04CADB0B8}"/>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txBody>
            <a:bodyPr/>
            <a:lstStyle/>
            <a:p>
              <a:endParaRPr lang="en-US"/>
            </a:p>
          </p:txBody>
        </p:sp>
        <p:sp>
          <p:nvSpPr>
            <p:cNvPr id="15" name="Freeform 6">
              <a:extLst>
                <a:ext uri="{FF2B5EF4-FFF2-40B4-BE49-F238E27FC236}">
                  <a16:creationId xmlns:a16="http://schemas.microsoft.com/office/drawing/2014/main" id="{8E1F3AC6-5FF1-401B-91E4-180D1D35601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6" name="Freeform 7">
              <a:extLst>
                <a:ext uri="{FF2B5EF4-FFF2-40B4-BE49-F238E27FC236}">
                  <a16:creationId xmlns:a16="http://schemas.microsoft.com/office/drawing/2014/main" id="{72BC7A9D-387B-4877-B8E6-E8ABA6B2655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7" name="Rectangle 8">
              <a:extLst>
                <a:ext uri="{FF2B5EF4-FFF2-40B4-BE49-F238E27FC236}">
                  <a16:creationId xmlns:a16="http://schemas.microsoft.com/office/drawing/2014/main" id="{9114560A-27D6-469D-992E-33A55B40BA0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txBody>
            <a:bodyPr/>
            <a:lstStyle/>
            <a:p>
              <a:endParaRPr lang="en-US"/>
            </a:p>
          </p:txBody>
        </p:sp>
        <p:sp>
          <p:nvSpPr>
            <p:cNvPr id="18" name="Freeform 9">
              <a:extLst>
                <a:ext uri="{FF2B5EF4-FFF2-40B4-BE49-F238E27FC236}">
                  <a16:creationId xmlns:a16="http://schemas.microsoft.com/office/drawing/2014/main" id="{CBF136EF-7DC2-47D2-974C-70044B5E901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9" name="Freeform 10">
              <a:extLst>
                <a:ext uri="{FF2B5EF4-FFF2-40B4-BE49-F238E27FC236}">
                  <a16:creationId xmlns:a16="http://schemas.microsoft.com/office/drawing/2014/main" id="{6B03084D-F566-41C4-BE37-870FB5A0D1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0" name="Freeform 11">
              <a:extLst>
                <a:ext uri="{FF2B5EF4-FFF2-40B4-BE49-F238E27FC236}">
                  <a16:creationId xmlns:a16="http://schemas.microsoft.com/office/drawing/2014/main" id="{049DC21B-8236-4901-9ADD-E3167ABDE9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1" name="Freeform 12">
              <a:extLst>
                <a:ext uri="{FF2B5EF4-FFF2-40B4-BE49-F238E27FC236}">
                  <a16:creationId xmlns:a16="http://schemas.microsoft.com/office/drawing/2014/main" id="{304F4FEB-8B5B-45BA-988C-5FBF41059EC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2" name="Freeform 13">
              <a:extLst>
                <a:ext uri="{FF2B5EF4-FFF2-40B4-BE49-F238E27FC236}">
                  <a16:creationId xmlns:a16="http://schemas.microsoft.com/office/drawing/2014/main" id="{E88E24C8-3D76-4C2F-84D1-BC3C2AACA4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3" name="Freeform 14">
              <a:extLst>
                <a:ext uri="{FF2B5EF4-FFF2-40B4-BE49-F238E27FC236}">
                  <a16:creationId xmlns:a16="http://schemas.microsoft.com/office/drawing/2014/main" id="{91C91468-4F8A-42F1-9505-02D9241787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4" name="Freeform 15">
              <a:extLst>
                <a:ext uri="{FF2B5EF4-FFF2-40B4-BE49-F238E27FC236}">
                  <a16:creationId xmlns:a16="http://schemas.microsoft.com/office/drawing/2014/main" id="{C22581B1-C426-4189-85D6-C499D6982FF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5" name="Freeform 16">
              <a:extLst>
                <a:ext uri="{FF2B5EF4-FFF2-40B4-BE49-F238E27FC236}">
                  <a16:creationId xmlns:a16="http://schemas.microsoft.com/office/drawing/2014/main" id="{29DFD4C4-0517-4A6B-B423-E55582618D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6" name="Freeform 17">
              <a:extLst>
                <a:ext uri="{FF2B5EF4-FFF2-40B4-BE49-F238E27FC236}">
                  <a16:creationId xmlns:a16="http://schemas.microsoft.com/office/drawing/2014/main" id="{7ACD84D3-D09D-4C94-99D5-51713A1D6B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7" name="Freeform 18">
              <a:extLst>
                <a:ext uri="{FF2B5EF4-FFF2-40B4-BE49-F238E27FC236}">
                  <a16:creationId xmlns:a16="http://schemas.microsoft.com/office/drawing/2014/main" id="{37C2AEAB-1CC9-4A9A-8303-E1E0C12168A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8" name="Freeform 19">
              <a:extLst>
                <a:ext uri="{FF2B5EF4-FFF2-40B4-BE49-F238E27FC236}">
                  <a16:creationId xmlns:a16="http://schemas.microsoft.com/office/drawing/2014/main" id="{20ABD348-58FE-4371-AE12-C66FF8CAC3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9" name="Freeform 20">
              <a:extLst>
                <a:ext uri="{FF2B5EF4-FFF2-40B4-BE49-F238E27FC236}">
                  <a16:creationId xmlns:a16="http://schemas.microsoft.com/office/drawing/2014/main" id="{408E0FAA-F0C5-4CB1-95FE-D3D96830FCE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30" name="Freeform 21">
              <a:extLst>
                <a:ext uri="{FF2B5EF4-FFF2-40B4-BE49-F238E27FC236}">
                  <a16:creationId xmlns:a16="http://schemas.microsoft.com/office/drawing/2014/main" id="{F83C789F-2881-4822-A724-567720953F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31" name="Freeform 22">
              <a:extLst>
                <a:ext uri="{FF2B5EF4-FFF2-40B4-BE49-F238E27FC236}">
                  <a16:creationId xmlns:a16="http://schemas.microsoft.com/office/drawing/2014/main" id="{6B039120-5C84-4A03-9ADD-32EA6E5D44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32" name="Freeform 23">
              <a:extLst>
                <a:ext uri="{FF2B5EF4-FFF2-40B4-BE49-F238E27FC236}">
                  <a16:creationId xmlns:a16="http://schemas.microsoft.com/office/drawing/2014/main" id="{440E956F-26EB-40C6-B500-1A4BB4ABF7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33" name="Freeform 24">
              <a:extLst>
                <a:ext uri="{FF2B5EF4-FFF2-40B4-BE49-F238E27FC236}">
                  <a16:creationId xmlns:a16="http://schemas.microsoft.com/office/drawing/2014/main" id="{D2449A75-05DC-4791-90F1-335CC6732CB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34" name="Freeform 25">
              <a:extLst>
                <a:ext uri="{FF2B5EF4-FFF2-40B4-BE49-F238E27FC236}">
                  <a16:creationId xmlns:a16="http://schemas.microsoft.com/office/drawing/2014/main" id="{2A0F57CD-8F34-4F1D-BFF3-1293522501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35" name="Freeform 26">
              <a:extLst>
                <a:ext uri="{FF2B5EF4-FFF2-40B4-BE49-F238E27FC236}">
                  <a16:creationId xmlns:a16="http://schemas.microsoft.com/office/drawing/2014/main" id="{DB0DDCCE-FA18-4790-8F10-67FC661721D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36" name="Freeform 27">
              <a:extLst>
                <a:ext uri="{FF2B5EF4-FFF2-40B4-BE49-F238E27FC236}">
                  <a16:creationId xmlns:a16="http://schemas.microsoft.com/office/drawing/2014/main" id="{750A8178-D049-42D4-BA77-A262FE55F9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37" name="Freeform 28">
              <a:extLst>
                <a:ext uri="{FF2B5EF4-FFF2-40B4-BE49-F238E27FC236}">
                  <a16:creationId xmlns:a16="http://schemas.microsoft.com/office/drawing/2014/main" id="{B33B9383-8846-404B-85BE-E43F0773794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38" name="Freeform 29">
              <a:extLst>
                <a:ext uri="{FF2B5EF4-FFF2-40B4-BE49-F238E27FC236}">
                  <a16:creationId xmlns:a16="http://schemas.microsoft.com/office/drawing/2014/main" id="{79468103-A660-495B-BFDF-8E7D98A09A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39" name="Freeform 30">
              <a:extLst>
                <a:ext uri="{FF2B5EF4-FFF2-40B4-BE49-F238E27FC236}">
                  <a16:creationId xmlns:a16="http://schemas.microsoft.com/office/drawing/2014/main" id="{06F4CC44-94E1-47AF-893C-19C4A4AB402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40" name="Freeform 31">
              <a:extLst>
                <a:ext uri="{FF2B5EF4-FFF2-40B4-BE49-F238E27FC236}">
                  <a16:creationId xmlns:a16="http://schemas.microsoft.com/office/drawing/2014/main" id="{E87F601E-2166-4FAE-AF96-2A1B17E46E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41" name="Freeform 32">
              <a:extLst>
                <a:ext uri="{FF2B5EF4-FFF2-40B4-BE49-F238E27FC236}">
                  <a16:creationId xmlns:a16="http://schemas.microsoft.com/office/drawing/2014/main" id="{DCDE2745-7AA5-416B-AC78-93C6EAE5D40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42" name="Rectangle 33">
              <a:extLst>
                <a:ext uri="{FF2B5EF4-FFF2-40B4-BE49-F238E27FC236}">
                  <a16:creationId xmlns:a16="http://schemas.microsoft.com/office/drawing/2014/main" id="{7D5F7E44-496F-4025-AFD8-7EEC67AC180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txBody>
            <a:bodyPr/>
            <a:lstStyle/>
            <a:p>
              <a:endParaRPr lang="en-US"/>
            </a:p>
          </p:txBody>
        </p:sp>
        <p:sp>
          <p:nvSpPr>
            <p:cNvPr id="43" name="Freeform 34">
              <a:extLst>
                <a:ext uri="{FF2B5EF4-FFF2-40B4-BE49-F238E27FC236}">
                  <a16:creationId xmlns:a16="http://schemas.microsoft.com/office/drawing/2014/main" id="{FA8ED221-FD77-4CD0-A9B9-3F97E40DCD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44" name="Freeform 35">
              <a:extLst>
                <a:ext uri="{FF2B5EF4-FFF2-40B4-BE49-F238E27FC236}">
                  <a16:creationId xmlns:a16="http://schemas.microsoft.com/office/drawing/2014/main" id="{94922F75-95BC-435D-B4BB-BCE65BACCE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45" name="Freeform 36">
              <a:extLst>
                <a:ext uri="{FF2B5EF4-FFF2-40B4-BE49-F238E27FC236}">
                  <a16:creationId xmlns:a16="http://schemas.microsoft.com/office/drawing/2014/main" id="{CFB94884-EF28-419D-9147-20B2C9B1AB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46" name="Freeform 37">
              <a:extLst>
                <a:ext uri="{FF2B5EF4-FFF2-40B4-BE49-F238E27FC236}">
                  <a16:creationId xmlns:a16="http://schemas.microsoft.com/office/drawing/2014/main" id="{94C72871-F5AC-46D1-97EF-94E4070A704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47" name="Freeform 38">
              <a:extLst>
                <a:ext uri="{FF2B5EF4-FFF2-40B4-BE49-F238E27FC236}">
                  <a16:creationId xmlns:a16="http://schemas.microsoft.com/office/drawing/2014/main" id="{03ED1B15-6247-43B3-BEAE-DB699DE297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48" name="Freeform 39">
              <a:extLst>
                <a:ext uri="{FF2B5EF4-FFF2-40B4-BE49-F238E27FC236}">
                  <a16:creationId xmlns:a16="http://schemas.microsoft.com/office/drawing/2014/main" id="{FA3EA466-B483-4B4A-9FCB-9FFA8E538F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49" name="Freeform 40">
              <a:extLst>
                <a:ext uri="{FF2B5EF4-FFF2-40B4-BE49-F238E27FC236}">
                  <a16:creationId xmlns:a16="http://schemas.microsoft.com/office/drawing/2014/main" id="{CCE5E17C-696E-46EB-B70D-58627421699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50" name="Freeform 41">
              <a:extLst>
                <a:ext uri="{FF2B5EF4-FFF2-40B4-BE49-F238E27FC236}">
                  <a16:creationId xmlns:a16="http://schemas.microsoft.com/office/drawing/2014/main" id="{AB6022EC-6D09-4098-9A97-5A911C08CA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51" name="Freeform 42">
              <a:extLst>
                <a:ext uri="{FF2B5EF4-FFF2-40B4-BE49-F238E27FC236}">
                  <a16:creationId xmlns:a16="http://schemas.microsoft.com/office/drawing/2014/main" id="{7E18073E-1315-4400-ABD9-C34AEAFBFF0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52" name="Freeform 43">
              <a:extLst>
                <a:ext uri="{FF2B5EF4-FFF2-40B4-BE49-F238E27FC236}">
                  <a16:creationId xmlns:a16="http://schemas.microsoft.com/office/drawing/2014/main" id="{5510509E-411D-4F1B-BDC6-3E56668963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53" name="Freeform 44">
              <a:extLst>
                <a:ext uri="{FF2B5EF4-FFF2-40B4-BE49-F238E27FC236}">
                  <a16:creationId xmlns:a16="http://schemas.microsoft.com/office/drawing/2014/main" id="{46F1A7E1-EC01-4288-87AE-C3B6434BD0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54" name="Rectangle 45">
              <a:extLst>
                <a:ext uri="{FF2B5EF4-FFF2-40B4-BE49-F238E27FC236}">
                  <a16:creationId xmlns:a16="http://schemas.microsoft.com/office/drawing/2014/main" id="{F7BBA432-5463-415B-BA54-3AA2B92D28B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txBody>
            <a:bodyPr/>
            <a:lstStyle/>
            <a:p>
              <a:endParaRPr lang="en-US"/>
            </a:p>
          </p:txBody>
        </p:sp>
        <p:sp>
          <p:nvSpPr>
            <p:cNvPr id="55" name="Freeform 46">
              <a:extLst>
                <a:ext uri="{FF2B5EF4-FFF2-40B4-BE49-F238E27FC236}">
                  <a16:creationId xmlns:a16="http://schemas.microsoft.com/office/drawing/2014/main" id="{66E19F01-137B-4A95-9313-CE6F778066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56" name="Freeform 47">
              <a:extLst>
                <a:ext uri="{FF2B5EF4-FFF2-40B4-BE49-F238E27FC236}">
                  <a16:creationId xmlns:a16="http://schemas.microsoft.com/office/drawing/2014/main" id="{38C0AACC-51F2-424F-9988-F3B621941C6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57" name="Freeform 48">
              <a:extLst>
                <a:ext uri="{FF2B5EF4-FFF2-40B4-BE49-F238E27FC236}">
                  <a16:creationId xmlns:a16="http://schemas.microsoft.com/office/drawing/2014/main" id="{7364A775-01A6-4012-88CF-58FDDBE4CB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58" name="Freeform 49">
              <a:extLst>
                <a:ext uri="{FF2B5EF4-FFF2-40B4-BE49-F238E27FC236}">
                  <a16:creationId xmlns:a16="http://schemas.microsoft.com/office/drawing/2014/main" id="{C8C770C5-535A-4F1B-81CA-FD6F32C09A7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59" name="Freeform 50">
              <a:extLst>
                <a:ext uri="{FF2B5EF4-FFF2-40B4-BE49-F238E27FC236}">
                  <a16:creationId xmlns:a16="http://schemas.microsoft.com/office/drawing/2014/main" id="{55F9C3EF-BEB8-4836-8DE0-319E54496E7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60" name="Freeform 51">
              <a:extLst>
                <a:ext uri="{FF2B5EF4-FFF2-40B4-BE49-F238E27FC236}">
                  <a16:creationId xmlns:a16="http://schemas.microsoft.com/office/drawing/2014/main" id="{0976D9A1-85FC-406B-8AEA-AE3C056A40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61" name="Freeform 52">
              <a:extLst>
                <a:ext uri="{FF2B5EF4-FFF2-40B4-BE49-F238E27FC236}">
                  <a16:creationId xmlns:a16="http://schemas.microsoft.com/office/drawing/2014/main" id="{68BC6126-2A3A-4F1D-A565-BEF620660A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62" name="Freeform 53">
              <a:extLst>
                <a:ext uri="{FF2B5EF4-FFF2-40B4-BE49-F238E27FC236}">
                  <a16:creationId xmlns:a16="http://schemas.microsoft.com/office/drawing/2014/main" id="{D8C7B98D-F83E-485D-B01D-270242E8FD9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63" name="Freeform 54">
              <a:extLst>
                <a:ext uri="{FF2B5EF4-FFF2-40B4-BE49-F238E27FC236}">
                  <a16:creationId xmlns:a16="http://schemas.microsoft.com/office/drawing/2014/main" id="{93D5E722-D236-478A-A13F-8FA4141D94D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64" name="Freeform 55">
              <a:extLst>
                <a:ext uri="{FF2B5EF4-FFF2-40B4-BE49-F238E27FC236}">
                  <a16:creationId xmlns:a16="http://schemas.microsoft.com/office/drawing/2014/main" id="{ABE1456F-F283-4BD5-A1B9-EF2423B682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65" name="Freeform 56">
              <a:extLst>
                <a:ext uri="{FF2B5EF4-FFF2-40B4-BE49-F238E27FC236}">
                  <a16:creationId xmlns:a16="http://schemas.microsoft.com/office/drawing/2014/main" id="{E4D1AC66-8164-4BBC-89D5-69FE7A4FC2E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66" name="Freeform 57">
              <a:extLst>
                <a:ext uri="{FF2B5EF4-FFF2-40B4-BE49-F238E27FC236}">
                  <a16:creationId xmlns:a16="http://schemas.microsoft.com/office/drawing/2014/main" id="{845A8868-488C-447D-979F-7E01B82ACB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67" name="Freeform 58">
              <a:extLst>
                <a:ext uri="{FF2B5EF4-FFF2-40B4-BE49-F238E27FC236}">
                  <a16:creationId xmlns:a16="http://schemas.microsoft.com/office/drawing/2014/main" id="{948639B9-9B88-432B-914E-6B70BAEB1DF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grpSp>
      <p:grpSp>
        <p:nvGrpSpPr>
          <p:cNvPr id="69" name="Group 68">
            <a:extLst>
              <a:ext uri="{FF2B5EF4-FFF2-40B4-BE49-F238E27FC236}">
                <a16:creationId xmlns:a16="http://schemas.microsoft.com/office/drawing/2014/main" id="{77EB1C59-16D1-4C5E-9775-50CB40E022F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70" name="Freeform 32">
              <a:extLst>
                <a:ext uri="{FF2B5EF4-FFF2-40B4-BE49-F238E27FC236}">
                  <a16:creationId xmlns:a16="http://schemas.microsoft.com/office/drawing/2014/main" id="{08680D14-7FE7-4522-B5EE-76447F8339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71" name="Freeform 33">
              <a:extLst>
                <a:ext uri="{FF2B5EF4-FFF2-40B4-BE49-F238E27FC236}">
                  <a16:creationId xmlns:a16="http://schemas.microsoft.com/office/drawing/2014/main" id="{D82C01B5-EC9C-4883-B130-115321E8B3E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72" name="Freeform 34">
              <a:extLst>
                <a:ext uri="{FF2B5EF4-FFF2-40B4-BE49-F238E27FC236}">
                  <a16:creationId xmlns:a16="http://schemas.microsoft.com/office/drawing/2014/main" id="{DBBE5E83-362F-4EA7-A96D-0BC830A2170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73" name="Freeform 35">
              <a:extLst>
                <a:ext uri="{FF2B5EF4-FFF2-40B4-BE49-F238E27FC236}">
                  <a16:creationId xmlns:a16="http://schemas.microsoft.com/office/drawing/2014/main" id="{3971FE03-8B37-43AF-8842-8D4411C3C5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74" name="Freeform 36">
              <a:extLst>
                <a:ext uri="{FF2B5EF4-FFF2-40B4-BE49-F238E27FC236}">
                  <a16:creationId xmlns:a16="http://schemas.microsoft.com/office/drawing/2014/main" id="{8E4E3D41-4CF7-4D15-854A-C4330D3900B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75" name="Freeform 37">
              <a:extLst>
                <a:ext uri="{FF2B5EF4-FFF2-40B4-BE49-F238E27FC236}">
                  <a16:creationId xmlns:a16="http://schemas.microsoft.com/office/drawing/2014/main" id="{78B649D7-3C5D-462D-B06A-D065135FE8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76" name="Freeform 38">
              <a:extLst>
                <a:ext uri="{FF2B5EF4-FFF2-40B4-BE49-F238E27FC236}">
                  <a16:creationId xmlns:a16="http://schemas.microsoft.com/office/drawing/2014/main" id="{7A3DDEF1-D28A-48D9-8E48-B2003DF2EE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77" name="Freeform 39">
              <a:extLst>
                <a:ext uri="{FF2B5EF4-FFF2-40B4-BE49-F238E27FC236}">
                  <a16:creationId xmlns:a16="http://schemas.microsoft.com/office/drawing/2014/main" id="{4A56A02B-D000-45AB-B7DB-E47CA8E777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78" name="Freeform 40">
              <a:extLst>
                <a:ext uri="{FF2B5EF4-FFF2-40B4-BE49-F238E27FC236}">
                  <a16:creationId xmlns:a16="http://schemas.microsoft.com/office/drawing/2014/main" id="{343CE08B-7325-4244-99EA-5E58C982DB1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79" name="Rectangle 41">
              <a:extLst>
                <a:ext uri="{FF2B5EF4-FFF2-40B4-BE49-F238E27FC236}">
                  <a16:creationId xmlns:a16="http://schemas.microsoft.com/office/drawing/2014/main" id="{7F08E29E-A67F-410A-A810-7000201BFA8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txBody>
            <a:bodyPr/>
            <a:lstStyle/>
            <a:p>
              <a:endParaRPr lang="en-US"/>
            </a:p>
          </p:txBody>
        </p:sp>
      </p:grpSp>
    </p:spTree>
    <p:extLst>
      <p:ext uri="{BB962C8B-B14F-4D97-AF65-F5344CB8AC3E}">
        <p14:creationId xmlns:p14="http://schemas.microsoft.com/office/powerpoint/2010/main" val="25284830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B0E3ED-4D0D-84D2-DED6-5A0E3EFDCAAC}"/>
              </a:ext>
            </a:extLst>
          </p:cNvPr>
          <p:cNvSpPr>
            <a:spLocks noGrp="1"/>
          </p:cNvSpPr>
          <p:nvPr>
            <p:ph type="title"/>
          </p:nvPr>
        </p:nvSpPr>
        <p:spPr/>
        <p:txBody>
          <a:bodyPr/>
          <a:lstStyle/>
          <a:p>
            <a:r>
              <a:rPr lang="en-US" dirty="0"/>
              <a:t>P vs. NP</a:t>
            </a:r>
          </a:p>
        </p:txBody>
      </p:sp>
      <p:sp>
        <p:nvSpPr>
          <p:cNvPr id="3" name="Content Placeholder 2">
            <a:extLst>
              <a:ext uri="{FF2B5EF4-FFF2-40B4-BE49-F238E27FC236}">
                <a16:creationId xmlns:a16="http://schemas.microsoft.com/office/drawing/2014/main" id="{95C541DA-EE65-A74F-287C-B48E9F174EB3}"/>
              </a:ext>
            </a:extLst>
          </p:cNvPr>
          <p:cNvSpPr>
            <a:spLocks noGrp="1"/>
          </p:cNvSpPr>
          <p:nvPr>
            <p:ph idx="1"/>
          </p:nvPr>
        </p:nvSpPr>
        <p:spPr/>
        <p:txBody>
          <a:bodyPr/>
          <a:lstStyle/>
          <a:p>
            <a:r>
              <a:rPr lang="en-US" dirty="0">
                <a:hlinkClick r:id="rId2"/>
              </a:rPr>
              <a:t>https://www.youtube.com/watch?v=YX40hbAHx3s&amp;t=536s</a:t>
            </a:r>
            <a:r>
              <a:rPr lang="en-US" dirty="0"/>
              <a:t> </a:t>
            </a:r>
          </a:p>
          <a:p>
            <a:pPr lvl="1"/>
            <a:r>
              <a:rPr lang="en-US" dirty="0"/>
              <a:t>great background video to </a:t>
            </a:r>
            <a:r>
              <a:rPr lang="en-US"/>
              <a:t>problem spaces</a:t>
            </a:r>
          </a:p>
        </p:txBody>
      </p:sp>
    </p:spTree>
    <p:extLst>
      <p:ext uri="{BB962C8B-B14F-4D97-AF65-F5344CB8AC3E}">
        <p14:creationId xmlns:p14="http://schemas.microsoft.com/office/powerpoint/2010/main" val="28011972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EAAC77-526A-B069-A2CF-14BAF02D1C52}"/>
              </a:ext>
            </a:extLst>
          </p:cNvPr>
          <p:cNvSpPr>
            <a:spLocks noGrp="1"/>
          </p:cNvSpPr>
          <p:nvPr>
            <p:ph type="title"/>
          </p:nvPr>
        </p:nvSpPr>
        <p:spPr/>
        <p:txBody>
          <a:bodyPr/>
          <a:lstStyle/>
          <a:p>
            <a:r>
              <a:rPr lang="en-US" dirty="0"/>
              <a:t>“What you can be. You must be.” Maslow</a:t>
            </a:r>
          </a:p>
        </p:txBody>
      </p:sp>
      <p:graphicFrame>
        <p:nvGraphicFramePr>
          <p:cNvPr id="4" name="Content Placeholder 3">
            <a:extLst>
              <a:ext uri="{FF2B5EF4-FFF2-40B4-BE49-F238E27FC236}">
                <a16:creationId xmlns:a16="http://schemas.microsoft.com/office/drawing/2014/main" id="{79F12F53-2D80-A1E6-24BD-F6B5EB22183C}"/>
              </a:ext>
            </a:extLst>
          </p:cNvPr>
          <p:cNvGraphicFramePr>
            <a:graphicFrameLocks noGrp="1"/>
          </p:cNvGraphicFramePr>
          <p:nvPr>
            <p:ph idx="1"/>
            <p:extLst>
              <p:ext uri="{D42A27DB-BD31-4B8C-83A1-F6EECF244321}">
                <p14:modId xmlns:p14="http://schemas.microsoft.com/office/powerpoint/2010/main" val="1056179647"/>
              </p:ext>
            </p:extLst>
          </p:nvPr>
        </p:nvGraphicFramePr>
        <p:xfrm>
          <a:off x="0" y="2249488"/>
          <a:ext cx="6720325" cy="398999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5" name="Diagram 4">
            <a:extLst>
              <a:ext uri="{FF2B5EF4-FFF2-40B4-BE49-F238E27FC236}">
                <a16:creationId xmlns:a16="http://schemas.microsoft.com/office/drawing/2014/main" id="{9F7120BA-974D-D0E0-F95B-9E4AC5E27356}"/>
              </a:ext>
            </a:extLst>
          </p:cNvPr>
          <p:cNvGraphicFramePr/>
          <p:nvPr>
            <p:extLst>
              <p:ext uri="{D42A27DB-BD31-4B8C-83A1-F6EECF244321}">
                <p14:modId xmlns:p14="http://schemas.microsoft.com/office/powerpoint/2010/main" val="67121359"/>
              </p:ext>
            </p:extLst>
          </p:nvPr>
        </p:nvGraphicFramePr>
        <p:xfrm>
          <a:off x="5139559" y="2097088"/>
          <a:ext cx="7215515" cy="4142394"/>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22071919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4166" name="Picture 2">
            <a:extLst>
              <a:ext uri="{FF2B5EF4-FFF2-40B4-BE49-F238E27FC236}">
                <a16:creationId xmlns:a16="http://schemas.microsoft.com/office/drawing/2014/main" id="{50C065C3-0FE3-4452-B765-CB05BBB2A98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p14="http://schemas.microsoft.com/office/powerpoint/2010/main" xmlns:a14="http://schemas.microsoft.com/office/drawing/2010/main" xmlns:a16="http://schemas.microsoft.com/office/drawing/2014/main" xmlns="">
                <a:solidFill>
                  <a:srgbClr val="FFFFFF"/>
                </a:solidFill>
              </a14:hiddenFill>
            </a:ext>
          </a:extLst>
        </p:spPr>
      </p:pic>
      <p:grpSp>
        <p:nvGrpSpPr>
          <p:cNvPr id="4168" name="Group 4167">
            <a:extLst>
              <a:ext uri="{FF2B5EF4-FFF2-40B4-BE49-F238E27FC236}">
                <a16:creationId xmlns:a16="http://schemas.microsoft.com/office/drawing/2014/main" id="{9795E515-5F57-431F-9A0D-3A0419DF757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4169" name="Rectangle 5">
              <a:extLst>
                <a:ext uri="{FF2B5EF4-FFF2-40B4-BE49-F238E27FC236}">
                  <a16:creationId xmlns:a16="http://schemas.microsoft.com/office/drawing/2014/main" id="{D45BCBFE-0478-4767-BF2E-FC2C548BA62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txBody>
            <a:bodyPr/>
            <a:lstStyle/>
            <a:p>
              <a:endParaRPr lang="en-US"/>
            </a:p>
          </p:txBody>
        </p:sp>
        <p:sp>
          <p:nvSpPr>
            <p:cNvPr id="4170" name="Freeform 6">
              <a:extLst>
                <a:ext uri="{FF2B5EF4-FFF2-40B4-BE49-F238E27FC236}">
                  <a16:creationId xmlns:a16="http://schemas.microsoft.com/office/drawing/2014/main" id="{E903928F-F6DA-470C-81A0-CF7D9DE0341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4171" name="Freeform 7">
              <a:extLst>
                <a:ext uri="{FF2B5EF4-FFF2-40B4-BE49-F238E27FC236}">
                  <a16:creationId xmlns:a16="http://schemas.microsoft.com/office/drawing/2014/main" id="{ADA095F6-E326-4450-A2D6-DB2BF989B8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4172" name="Rectangle 8">
              <a:extLst>
                <a:ext uri="{FF2B5EF4-FFF2-40B4-BE49-F238E27FC236}">
                  <a16:creationId xmlns:a16="http://schemas.microsoft.com/office/drawing/2014/main" id="{6B067F9A-FDF2-49EC-B4FF-CD4B90F7892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txBody>
            <a:bodyPr/>
            <a:lstStyle/>
            <a:p>
              <a:endParaRPr lang="en-US"/>
            </a:p>
          </p:txBody>
        </p:sp>
        <p:sp>
          <p:nvSpPr>
            <p:cNvPr id="4173" name="Freeform 9">
              <a:extLst>
                <a:ext uri="{FF2B5EF4-FFF2-40B4-BE49-F238E27FC236}">
                  <a16:creationId xmlns:a16="http://schemas.microsoft.com/office/drawing/2014/main" id="{F1331213-D19D-49FC-8616-168A14565A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4174" name="Freeform 10">
              <a:extLst>
                <a:ext uri="{FF2B5EF4-FFF2-40B4-BE49-F238E27FC236}">
                  <a16:creationId xmlns:a16="http://schemas.microsoft.com/office/drawing/2014/main" id="{2ADFE242-96FC-4A14-8C59-90CD6DE1D9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4175" name="Freeform 11">
              <a:extLst>
                <a:ext uri="{FF2B5EF4-FFF2-40B4-BE49-F238E27FC236}">
                  <a16:creationId xmlns:a16="http://schemas.microsoft.com/office/drawing/2014/main" id="{6A97B7BC-40BD-494B-9C6B-AF3045559A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4176" name="Freeform 12">
              <a:extLst>
                <a:ext uri="{FF2B5EF4-FFF2-40B4-BE49-F238E27FC236}">
                  <a16:creationId xmlns:a16="http://schemas.microsoft.com/office/drawing/2014/main" id="{3D7F35CF-F44C-491F-904D-A31ED832137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4177" name="Freeform 13">
              <a:extLst>
                <a:ext uri="{FF2B5EF4-FFF2-40B4-BE49-F238E27FC236}">
                  <a16:creationId xmlns:a16="http://schemas.microsoft.com/office/drawing/2014/main" id="{84D9BF7E-18C2-452C-B139-4ED58D7A03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4178" name="Freeform 14">
              <a:extLst>
                <a:ext uri="{FF2B5EF4-FFF2-40B4-BE49-F238E27FC236}">
                  <a16:creationId xmlns:a16="http://schemas.microsoft.com/office/drawing/2014/main" id="{700A6223-AD38-426F-A6FE-7926CAEF31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4179" name="Freeform 15">
              <a:extLst>
                <a:ext uri="{FF2B5EF4-FFF2-40B4-BE49-F238E27FC236}">
                  <a16:creationId xmlns:a16="http://schemas.microsoft.com/office/drawing/2014/main" id="{D172AA94-449F-45EB-94E6-67C186C32DD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4180" name="Freeform 16">
              <a:extLst>
                <a:ext uri="{FF2B5EF4-FFF2-40B4-BE49-F238E27FC236}">
                  <a16:creationId xmlns:a16="http://schemas.microsoft.com/office/drawing/2014/main" id="{A7D4F697-8937-4F4C-83C5-770B3FCB82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4181" name="Freeform 17">
              <a:extLst>
                <a:ext uri="{FF2B5EF4-FFF2-40B4-BE49-F238E27FC236}">
                  <a16:creationId xmlns:a16="http://schemas.microsoft.com/office/drawing/2014/main" id="{10AF1D59-5117-4D47-8414-4BB61F944B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4182" name="Freeform 18">
              <a:extLst>
                <a:ext uri="{FF2B5EF4-FFF2-40B4-BE49-F238E27FC236}">
                  <a16:creationId xmlns:a16="http://schemas.microsoft.com/office/drawing/2014/main" id="{2387DC33-88B3-4718-8C94-41659EA33A9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4183" name="Freeform 19">
              <a:extLst>
                <a:ext uri="{FF2B5EF4-FFF2-40B4-BE49-F238E27FC236}">
                  <a16:creationId xmlns:a16="http://schemas.microsoft.com/office/drawing/2014/main" id="{D4E7EC64-4763-4F04-B2E4-E400364D72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4184" name="Freeform 20">
              <a:extLst>
                <a:ext uri="{FF2B5EF4-FFF2-40B4-BE49-F238E27FC236}">
                  <a16:creationId xmlns:a16="http://schemas.microsoft.com/office/drawing/2014/main" id="{581717DF-9FD4-47CB-9579-E34DF7E8754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4185" name="Freeform 21">
              <a:extLst>
                <a:ext uri="{FF2B5EF4-FFF2-40B4-BE49-F238E27FC236}">
                  <a16:creationId xmlns:a16="http://schemas.microsoft.com/office/drawing/2014/main" id="{BCD8EF50-6E58-4B2D-90B6-AFF236A73BC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4186" name="Freeform 22">
              <a:extLst>
                <a:ext uri="{FF2B5EF4-FFF2-40B4-BE49-F238E27FC236}">
                  <a16:creationId xmlns:a16="http://schemas.microsoft.com/office/drawing/2014/main" id="{6524A268-142A-4CBF-BB8B-DC1FCBC8F7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4187" name="Freeform 23">
              <a:extLst>
                <a:ext uri="{FF2B5EF4-FFF2-40B4-BE49-F238E27FC236}">
                  <a16:creationId xmlns:a16="http://schemas.microsoft.com/office/drawing/2014/main" id="{56A0E6F3-B76B-4813-B44B-56CE11A8A0C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4188" name="Freeform 24">
              <a:extLst>
                <a:ext uri="{FF2B5EF4-FFF2-40B4-BE49-F238E27FC236}">
                  <a16:creationId xmlns:a16="http://schemas.microsoft.com/office/drawing/2014/main" id="{A74CED8D-B902-4B76-9CC8-30A09B2FA1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4189" name="Freeform 25">
              <a:extLst>
                <a:ext uri="{FF2B5EF4-FFF2-40B4-BE49-F238E27FC236}">
                  <a16:creationId xmlns:a16="http://schemas.microsoft.com/office/drawing/2014/main" id="{ED007BD7-ED56-4566-B1FF-707160024A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4190" name="Freeform 26">
              <a:extLst>
                <a:ext uri="{FF2B5EF4-FFF2-40B4-BE49-F238E27FC236}">
                  <a16:creationId xmlns:a16="http://schemas.microsoft.com/office/drawing/2014/main" id="{90AD48D2-5BC8-4C80-B126-B1A201242B8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4191" name="Freeform 27">
              <a:extLst>
                <a:ext uri="{FF2B5EF4-FFF2-40B4-BE49-F238E27FC236}">
                  <a16:creationId xmlns:a16="http://schemas.microsoft.com/office/drawing/2014/main" id="{BE14C82F-9F35-4D61-B758-7BCE32DECB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4192" name="Freeform 28">
              <a:extLst>
                <a:ext uri="{FF2B5EF4-FFF2-40B4-BE49-F238E27FC236}">
                  <a16:creationId xmlns:a16="http://schemas.microsoft.com/office/drawing/2014/main" id="{6540CE06-9028-497A-AC64-CF0ED60A745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4193" name="Freeform 29">
              <a:extLst>
                <a:ext uri="{FF2B5EF4-FFF2-40B4-BE49-F238E27FC236}">
                  <a16:creationId xmlns:a16="http://schemas.microsoft.com/office/drawing/2014/main" id="{A4825B3B-52CD-4F08-BA02-6C2B0EFEDE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4194" name="Freeform 30">
              <a:extLst>
                <a:ext uri="{FF2B5EF4-FFF2-40B4-BE49-F238E27FC236}">
                  <a16:creationId xmlns:a16="http://schemas.microsoft.com/office/drawing/2014/main" id="{6877A5EF-B8B8-44D3-AA57-4BBF89206D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4195" name="Freeform 31">
              <a:extLst>
                <a:ext uri="{FF2B5EF4-FFF2-40B4-BE49-F238E27FC236}">
                  <a16:creationId xmlns:a16="http://schemas.microsoft.com/office/drawing/2014/main" id="{00BB365C-9180-4208-92CF-AB6A88848C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4196" name="Freeform 32">
              <a:extLst>
                <a:ext uri="{FF2B5EF4-FFF2-40B4-BE49-F238E27FC236}">
                  <a16:creationId xmlns:a16="http://schemas.microsoft.com/office/drawing/2014/main" id="{8D1134D2-53A6-41D5-AC1A-5254A2FBD08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4197" name="Rectangle 33">
              <a:extLst>
                <a:ext uri="{FF2B5EF4-FFF2-40B4-BE49-F238E27FC236}">
                  <a16:creationId xmlns:a16="http://schemas.microsoft.com/office/drawing/2014/main" id="{24C7FA73-07CD-479A-9B9E-DAD4D3B2BFC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txBody>
            <a:bodyPr/>
            <a:lstStyle/>
            <a:p>
              <a:endParaRPr lang="en-US"/>
            </a:p>
          </p:txBody>
        </p:sp>
        <p:sp>
          <p:nvSpPr>
            <p:cNvPr id="4198" name="Freeform 34">
              <a:extLst>
                <a:ext uri="{FF2B5EF4-FFF2-40B4-BE49-F238E27FC236}">
                  <a16:creationId xmlns:a16="http://schemas.microsoft.com/office/drawing/2014/main" id="{AB24DF92-B081-4701-B58D-913261A00D7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4199" name="Freeform 35">
              <a:extLst>
                <a:ext uri="{FF2B5EF4-FFF2-40B4-BE49-F238E27FC236}">
                  <a16:creationId xmlns:a16="http://schemas.microsoft.com/office/drawing/2014/main" id="{AB4DF275-6B82-4AA9-A7A9-138E631E30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4200" name="Freeform 36">
              <a:extLst>
                <a:ext uri="{FF2B5EF4-FFF2-40B4-BE49-F238E27FC236}">
                  <a16:creationId xmlns:a16="http://schemas.microsoft.com/office/drawing/2014/main" id="{972A3812-16AD-453E-B1E6-9F39894F79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4201" name="Freeform 37">
              <a:extLst>
                <a:ext uri="{FF2B5EF4-FFF2-40B4-BE49-F238E27FC236}">
                  <a16:creationId xmlns:a16="http://schemas.microsoft.com/office/drawing/2014/main" id="{8FB6759A-BAD8-4073-86A2-6DDD73DE2A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4202" name="Freeform 38">
              <a:extLst>
                <a:ext uri="{FF2B5EF4-FFF2-40B4-BE49-F238E27FC236}">
                  <a16:creationId xmlns:a16="http://schemas.microsoft.com/office/drawing/2014/main" id="{9FCCB0F4-1178-47C1-9EE2-234EA715C1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4203" name="Freeform 39">
              <a:extLst>
                <a:ext uri="{FF2B5EF4-FFF2-40B4-BE49-F238E27FC236}">
                  <a16:creationId xmlns:a16="http://schemas.microsoft.com/office/drawing/2014/main" id="{CB01BF0B-7EB0-4C18-80BE-20D2EAC048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4204" name="Freeform 40">
              <a:extLst>
                <a:ext uri="{FF2B5EF4-FFF2-40B4-BE49-F238E27FC236}">
                  <a16:creationId xmlns:a16="http://schemas.microsoft.com/office/drawing/2014/main" id="{3266E9DA-C937-48E0-8F98-90A467760F1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4205" name="Freeform 41">
              <a:extLst>
                <a:ext uri="{FF2B5EF4-FFF2-40B4-BE49-F238E27FC236}">
                  <a16:creationId xmlns:a16="http://schemas.microsoft.com/office/drawing/2014/main" id="{A8A9C00D-0425-4E68-A1DE-BCE5BD6BBD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4206" name="Freeform 42">
              <a:extLst>
                <a:ext uri="{FF2B5EF4-FFF2-40B4-BE49-F238E27FC236}">
                  <a16:creationId xmlns:a16="http://schemas.microsoft.com/office/drawing/2014/main" id="{46230904-E744-4B55-84FF-826A6B737B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4207" name="Freeform 43">
              <a:extLst>
                <a:ext uri="{FF2B5EF4-FFF2-40B4-BE49-F238E27FC236}">
                  <a16:creationId xmlns:a16="http://schemas.microsoft.com/office/drawing/2014/main" id="{D4291668-8AF0-4784-BC06-870768F53F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4208" name="Freeform 44">
              <a:extLst>
                <a:ext uri="{FF2B5EF4-FFF2-40B4-BE49-F238E27FC236}">
                  <a16:creationId xmlns:a16="http://schemas.microsoft.com/office/drawing/2014/main" id="{D917DCBD-774B-4AAF-92AE-D18289FFC4D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4209" name="Rectangle 45">
              <a:extLst>
                <a:ext uri="{FF2B5EF4-FFF2-40B4-BE49-F238E27FC236}">
                  <a16:creationId xmlns:a16="http://schemas.microsoft.com/office/drawing/2014/main" id="{9E50122E-0F19-4D65-9CB2-E22C3EA84AC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txBody>
            <a:bodyPr/>
            <a:lstStyle/>
            <a:p>
              <a:endParaRPr lang="en-US"/>
            </a:p>
          </p:txBody>
        </p:sp>
        <p:sp>
          <p:nvSpPr>
            <p:cNvPr id="4210" name="Freeform 46">
              <a:extLst>
                <a:ext uri="{FF2B5EF4-FFF2-40B4-BE49-F238E27FC236}">
                  <a16:creationId xmlns:a16="http://schemas.microsoft.com/office/drawing/2014/main" id="{BC28A765-6E8B-4352-BD0C-35474F70AC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4211" name="Freeform 47">
              <a:extLst>
                <a:ext uri="{FF2B5EF4-FFF2-40B4-BE49-F238E27FC236}">
                  <a16:creationId xmlns:a16="http://schemas.microsoft.com/office/drawing/2014/main" id="{0AC30A17-F494-44EB-9817-1B8B255CE46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4212" name="Freeform 48">
              <a:extLst>
                <a:ext uri="{FF2B5EF4-FFF2-40B4-BE49-F238E27FC236}">
                  <a16:creationId xmlns:a16="http://schemas.microsoft.com/office/drawing/2014/main" id="{6088D59F-32BD-4932-9C22-9AA0FCDA74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4213" name="Freeform 49">
              <a:extLst>
                <a:ext uri="{FF2B5EF4-FFF2-40B4-BE49-F238E27FC236}">
                  <a16:creationId xmlns:a16="http://schemas.microsoft.com/office/drawing/2014/main" id="{B18BBE45-5F21-47FA-B291-AC802D71556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4214" name="Freeform 50">
              <a:extLst>
                <a:ext uri="{FF2B5EF4-FFF2-40B4-BE49-F238E27FC236}">
                  <a16:creationId xmlns:a16="http://schemas.microsoft.com/office/drawing/2014/main" id="{A1BD992D-1C4B-4E69-A627-A45D8958E0D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4215" name="Freeform 51">
              <a:extLst>
                <a:ext uri="{FF2B5EF4-FFF2-40B4-BE49-F238E27FC236}">
                  <a16:creationId xmlns:a16="http://schemas.microsoft.com/office/drawing/2014/main" id="{571C0498-7105-455E-8B0A-233F850F18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4216" name="Freeform 52">
              <a:extLst>
                <a:ext uri="{FF2B5EF4-FFF2-40B4-BE49-F238E27FC236}">
                  <a16:creationId xmlns:a16="http://schemas.microsoft.com/office/drawing/2014/main" id="{F6FA78CC-C0B1-422F-B535-05580A9716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4217" name="Freeform 53">
              <a:extLst>
                <a:ext uri="{FF2B5EF4-FFF2-40B4-BE49-F238E27FC236}">
                  <a16:creationId xmlns:a16="http://schemas.microsoft.com/office/drawing/2014/main" id="{49A1BACF-EE5E-46F8-8968-D4CF18BC011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4218" name="Freeform 54">
              <a:extLst>
                <a:ext uri="{FF2B5EF4-FFF2-40B4-BE49-F238E27FC236}">
                  <a16:creationId xmlns:a16="http://schemas.microsoft.com/office/drawing/2014/main" id="{0AF8DFAF-8AF7-453E-AED7-89E59FBD7D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4219" name="Freeform 55">
              <a:extLst>
                <a:ext uri="{FF2B5EF4-FFF2-40B4-BE49-F238E27FC236}">
                  <a16:creationId xmlns:a16="http://schemas.microsoft.com/office/drawing/2014/main" id="{F8C26D97-8DA4-4556-92E4-2AE66B365B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4220" name="Freeform 56">
              <a:extLst>
                <a:ext uri="{FF2B5EF4-FFF2-40B4-BE49-F238E27FC236}">
                  <a16:creationId xmlns:a16="http://schemas.microsoft.com/office/drawing/2014/main" id="{EEF9D855-A8A7-44CC-919C-BEA327F2542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4221" name="Freeform 57">
              <a:extLst>
                <a:ext uri="{FF2B5EF4-FFF2-40B4-BE49-F238E27FC236}">
                  <a16:creationId xmlns:a16="http://schemas.microsoft.com/office/drawing/2014/main" id="{11F0B045-803C-4067-A182-066EEB2C4F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4222" name="Freeform 58">
              <a:extLst>
                <a:ext uri="{FF2B5EF4-FFF2-40B4-BE49-F238E27FC236}">
                  <a16:creationId xmlns:a16="http://schemas.microsoft.com/office/drawing/2014/main" id="{3C1FCACB-EFEF-4B54-99A6-E327A637C2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grpSp>
      <p:grpSp>
        <p:nvGrpSpPr>
          <p:cNvPr id="4224" name="Group 4223">
            <a:extLst>
              <a:ext uri="{FF2B5EF4-FFF2-40B4-BE49-F238E27FC236}">
                <a16:creationId xmlns:a16="http://schemas.microsoft.com/office/drawing/2014/main" id="{1351B104-9B78-4A2B-B970-FA8ABE1CE12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4225" name="Rectangle 4224">
              <a:extLst>
                <a:ext uri="{FF2B5EF4-FFF2-40B4-BE49-F238E27FC236}">
                  <a16:creationId xmlns:a16="http://schemas.microsoft.com/office/drawing/2014/main" id="{3A130E84-D02F-40FB-9BEB-5202392713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226" name="Picture 2">
              <a:extLst>
                <a:ext uri="{FF2B5EF4-FFF2-40B4-BE49-F238E27FC236}">
                  <a16:creationId xmlns:a16="http://schemas.microsoft.com/office/drawing/2014/main" id="{5E142BFD-7D75-4518-BBDF-27C00AB4BC7F}"/>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4">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p14="http://schemas.microsoft.com/office/powerpoint/2010/main" xmlns:a14="http://schemas.microsoft.com/office/drawing/2010/main" xmlns:a16="http://schemas.microsoft.com/office/drawing/2014/main" xmlns="">
                  <a:solidFill>
                    <a:srgbClr val="FFFFFF"/>
                  </a:solidFill>
                </a14:hiddenFill>
              </a:ext>
            </a:extLst>
          </p:spPr>
        </p:pic>
      </p:grpSp>
      <p:sp>
        <p:nvSpPr>
          <p:cNvPr id="2" name="Title 1">
            <a:extLst>
              <a:ext uri="{FF2B5EF4-FFF2-40B4-BE49-F238E27FC236}">
                <a16:creationId xmlns:a16="http://schemas.microsoft.com/office/drawing/2014/main" id="{F2E750BC-2B90-995A-1FF9-CC6CBF8704D5}"/>
              </a:ext>
            </a:extLst>
          </p:cNvPr>
          <p:cNvSpPr>
            <a:spLocks noGrp="1"/>
          </p:cNvSpPr>
          <p:nvPr>
            <p:ph type="title"/>
          </p:nvPr>
        </p:nvSpPr>
        <p:spPr>
          <a:xfrm>
            <a:off x="6615112" y="1122363"/>
            <a:ext cx="4052887" cy="1437958"/>
          </a:xfrm>
        </p:spPr>
        <p:txBody>
          <a:bodyPr vert="horz" lIns="91440" tIns="45720" rIns="91440" bIns="45720" rtlCol="0" anchor="b">
            <a:normAutofit/>
          </a:bodyPr>
          <a:lstStyle/>
          <a:p>
            <a:r>
              <a:rPr lang="en-US" sz="4800" dirty="0"/>
              <a:t>Silent headaches</a:t>
            </a:r>
          </a:p>
        </p:txBody>
      </p:sp>
      <p:pic>
        <p:nvPicPr>
          <p:cNvPr id="4098" name="Picture 2" descr="A professional-looking woman in a hardware store, standing in front of a display of drill bits, looking uncertain or confused about which one to buy. She is dressed in smart casual attire, conveying the idea of uncertainty while shopping for tools. The setting includes shelves with various drill bits and tool options, emphasizing the complexity of choosing the right one.">
            <a:extLst>
              <a:ext uri="{FF2B5EF4-FFF2-40B4-BE49-F238E27FC236}">
                <a16:creationId xmlns:a16="http://schemas.microsoft.com/office/drawing/2014/main" id="{3C47CE6D-0B21-B083-AF43-E4401AAD639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515" r="5515"/>
          <a:stretch/>
        </p:blipFill>
        <p:spPr bwMode="auto">
          <a:xfrm>
            <a:off x="-5597" y="10"/>
            <a:ext cx="6101597" cy="6857990"/>
          </a:xfrm>
          <a:prstGeom prst="rect">
            <a:avLst/>
          </a:prstGeom>
          <a:noFill/>
          <a:extLst>
            <a:ext uri="{909E8E84-426E-40DD-AFC4-6F175D3DCCD1}">
              <a14:hiddenFill xmlns:a14="http://schemas.microsoft.com/office/drawing/2010/main">
                <a:solidFill>
                  <a:srgbClr val="FFFFFF"/>
                </a:solidFill>
              </a14:hiddenFill>
            </a:ext>
          </a:extLst>
        </p:spPr>
      </p:pic>
      <p:grpSp>
        <p:nvGrpSpPr>
          <p:cNvPr id="4228" name="Group 4227">
            <a:extLst>
              <a:ext uri="{FF2B5EF4-FFF2-40B4-BE49-F238E27FC236}">
                <a16:creationId xmlns:a16="http://schemas.microsoft.com/office/drawing/2014/main" id="{D4116A08-770E-4DC3-AAB6-E3E8E6CEC83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4229" name="Rectangle 5">
              <a:extLst>
                <a:ext uri="{FF2B5EF4-FFF2-40B4-BE49-F238E27FC236}">
                  <a16:creationId xmlns:a16="http://schemas.microsoft.com/office/drawing/2014/main" id="{6ADECFB2-F615-49A9-A242-A3D04CADB0B8}"/>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txBody>
            <a:bodyPr/>
            <a:lstStyle/>
            <a:p>
              <a:endParaRPr lang="en-US"/>
            </a:p>
          </p:txBody>
        </p:sp>
        <p:sp>
          <p:nvSpPr>
            <p:cNvPr id="4230" name="Freeform 6">
              <a:extLst>
                <a:ext uri="{FF2B5EF4-FFF2-40B4-BE49-F238E27FC236}">
                  <a16:creationId xmlns:a16="http://schemas.microsoft.com/office/drawing/2014/main" id="{8E1F3AC6-5FF1-401B-91E4-180D1D35601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4231" name="Freeform 7">
              <a:extLst>
                <a:ext uri="{FF2B5EF4-FFF2-40B4-BE49-F238E27FC236}">
                  <a16:creationId xmlns:a16="http://schemas.microsoft.com/office/drawing/2014/main" id="{72BC7A9D-387B-4877-B8E6-E8ABA6B2655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4232" name="Rectangle 8">
              <a:extLst>
                <a:ext uri="{FF2B5EF4-FFF2-40B4-BE49-F238E27FC236}">
                  <a16:creationId xmlns:a16="http://schemas.microsoft.com/office/drawing/2014/main" id="{9114560A-27D6-469D-992E-33A55B40BA0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txBody>
            <a:bodyPr/>
            <a:lstStyle/>
            <a:p>
              <a:endParaRPr lang="en-US"/>
            </a:p>
          </p:txBody>
        </p:sp>
        <p:sp>
          <p:nvSpPr>
            <p:cNvPr id="4233" name="Freeform 9">
              <a:extLst>
                <a:ext uri="{FF2B5EF4-FFF2-40B4-BE49-F238E27FC236}">
                  <a16:creationId xmlns:a16="http://schemas.microsoft.com/office/drawing/2014/main" id="{CBF136EF-7DC2-47D2-974C-70044B5E901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4234" name="Freeform 10">
              <a:extLst>
                <a:ext uri="{FF2B5EF4-FFF2-40B4-BE49-F238E27FC236}">
                  <a16:creationId xmlns:a16="http://schemas.microsoft.com/office/drawing/2014/main" id="{6B03084D-F566-41C4-BE37-870FB5A0D1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4235" name="Freeform 11">
              <a:extLst>
                <a:ext uri="{FF2B5EF4-FFF2-40B4-BE49-F238E27FC236}">
                  <a16:creationId xmlns:a16="http://schemas.microsoft.com/office/drawing/2014/main" id="{049DC21B-8236-4901-9ADD-E3167ABDE9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4236" name="Freeform 12">
              <a:extLst>
                <a:ext uri="{FF2B5EF4-FFF2-40B4-BE49-F238E27FC236}">
                  <a16:creationId xmlns:a16="http://schemas.microsoft.com/office/drawing/2014/main" id="{304F4FEB-8B5B-45BA-988C-5FBF41059EC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4237" name="Freeform 13">
              <a:extLst>
                <a:ext uri="{FF2B5EF4-FFF2-40B4-BE49-F238E27FC236}">
                  <a16:creationId xmlns:a16="http://schemas.microsoft.com/office/drawing/2014/main" id="{E88E24C8-3D76-4C2F-84D1-BC3C2AACA4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4238" name="Freeform 14">
              <a:extLst>
                <a:ext uri="{FF2B5EF4-FFF2-40B4-BE49-F238E27FC236}">
                  <a16:creationId xmlns:a16="http://schemas.microsoft.com/office/drawing/2014/main" id="{91C91468-4F8A-42F1-9505-02D9241787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4239" name="Freeform 15">
              <a:extLst>
                <a:ext uri="{FF2B5EF4-FFF2-40B4-BE49-F238E27FC236}">
                  <a16:creationId xmlns:a16="http://schemas.microsoft.com/office/drawing/2014/main" id="{C22581B1-C426-4189-85D6-C499D6982FF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4240" name="Freeform 16">
              <a:extLst>
                <a:ext uri="{FF2B5EF4-FFF2-40B4-BE49-F238E27FC236}">
                  <a16:creationId xmlns:a16="http://schemas.microsoft.com/office/drawing/2014/main" id="{29DFD4C4-0517-4A6B-B423-E55582618D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4241" name="Freeform 17">
              <a:extLst>
                <a:ext uri="{FF2B5EF4-FFF2-40B4-BE49-F238E27FC236}">
                  <a16:creationId xmlns:a16="http://schemas.microsoft.com/office/drawing/2014/main" id="{7ACD84D3-D09D-4C94-99D5-51713A1D6B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4242" name="Freeform 18">
              <a:extLst>
                <a:ext uri="{FF2B5EF4-FFF2-40B4-BE49-F238E27FC236}">
                  <a16:creationId xmlns:a16="http://schemas.microsoft.com/office/drawing/2014/main" id="{37C2AEAB-1CC9-4A9A-8303-E1E0C12168A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4243" name="Freeform 19">
              <a:extLst>
                <a:ext uri="{FF2B5EF4-FFF2-40B4-BE49-F238E27FC236}">
                  <a16:creationId xmlns:a16="http://schemas.microsoft.com/office/drawing/2014/main" id="{20ABD348-58FE-4371-AE12-C66FF8CAC3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4244" name="Freeform 20">
              <a:extLst>
                <a:ext uri="{FF2B5EF4-FFF2-40B4-BE49-F238E27FC236}">
                  <a16:creationId xmlns:a16="http://schemas.microsoft.com/office/drawing/2014/main" id="{408E0FAA-F0C5-4CB1-95FE-D3D96830FCE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4245" name="Freeform 21">
              <a:extLst>
                <a:ext uri="{FF2B5EF4-FFF2-40B4-BE49-F238E27FC236}">
                  <a16:creationId xmlns:a16="http://schemas.microsoft.com/office/drawing/2014/main" id="{F83C789F-2881-4822-A724-567720953F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4246" name="Freeform 22">
              <a:extLst>
                <a:ext uri="{FF2B5EF4-FFF2-40B4-BE49-F238E27FC236}">
                  <a16:creationId xmlns:a16="http://schemas.microsoft.com/office/drawing/2014/main" id="{6B039120-5C84-4A03-9ADD-32EA6E5D44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4247" name="Freeform 23">
              <a:extLst>
                <a:ext uri="{FF2B5EF4-FFF2-40B4-BE49-F238E27FC236}">
                  <a16:creationId xmlns:a16="http://schemas.microsoft.com/office/drawing/2014/main" id="{440E956F-26EB-40C6-B500-1A4BB4ABF7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4248" name="Freeform 24">
              <a:extLst>
                <a:ext uri="{FF2B5EF4-FFF2-40B4-BE49-F238E27FC236}">
                  <a16:creationId xmlns:a16="http://schemas.microsoft.com/office/drawing/2014/main" id="{D2449A75-05DC-4791-90F1-335CC6732CB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4249" name="Freeform 25">
              <a:extLst>
                <a:ext uri="{FF2B5EF4-FFF2-40B4-BE49-F238E27FC236}">
                  <a16:creationId xmlns:a16="http://schemas.microsoft.com/office/drawing/2014/main" id="{2A0F57CD-8F34-4F1D-BFF3-1293522501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4250" name="Freeform 26">
              <a:extLst>
                <a:ext uri="{FF2B5EF4-FFF2-40B4-BE49-F238E27FC236}">
                  <a16:creationId xmlns:a16="http://schemas.microsoft.com/office/drawing/2014/main" id="{DB0DDCCE-FA18-4790-8F10-67FC661721D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4251" name="Freeform 27">
              <a:extLst>
                <a:ext uri="{FF2B5EF4-FFF2-40B4-BE49-F238E27FC236}">
                  <a16:creationId xmlns:a16="http://schemas.microsoft.com/office/drawing/2014/main" id="{750A8178-D049-42D4-BA77-A262FE55F9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4252" name="Freeform 28">
              <a:extLst>
                <a:ext uri="{FF2B5EF4-FFF2-40B4-BE49-F238E27FC236}">
                  <a16:creationId xmlns:a16="http://schemas.microsoft.com/office/drawing/2014/main" id="{B33B9383-8846-404B-85BE-E43F0773794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4253" name="Freeform 29">
              <a:extLst>
                <a:ext uri="{FF2B5EF4-FFF2-40B4-BE49-F238E27FC236}">
                  <a16:creationId xmlns:a16="http://schemas.microsoft.com/office/drawing/2014/main" id="{79468103-A660-495B-BFDF-8E7D98A09A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4254" name="Freeform 30">
              <a:extLst>
                <a:ext uri="{FF2B5EF4-FFF2-40B4-BE49-F238E27FC236}">
                  <a16:creationId xmlns:a16="http://schemas.microsoft.com/office/drawing/2014/main" id="{06F4CC44-94E1-47AF-893C-19C4A4AB402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4255" name="Freeform 31">
              <a:extLst>
                <a:ext uri="{FF2B5EF4-FFF2-40B4-BE49-F238E27FC236}">
                  <a16:creationId xmlns:a16="http://schemas.microsoft.com/office/drawing/2014/main" id="{E87F601E-2166-4FAE-AF96-2A1B17E46E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4256" name="Freeform 32">
              <a:extLst>
                <a:ext uri="{FF2B5EF4-FFF2-40B4-BE49-F238E27FC236}">
                  <a16:creationId xmlns:a16="http://schemas.microsoft.com/office/drawing/2014/main" id="{DCDE2745-7AA5-416B-AC78-93C6EAE5D40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4257" name="Rectangle 33">
              <a:extLst>
                <a:ext uri="{FF2B5EF4-FFF2-40B4-BE49-F238E27FC236}">
                  <a16:creationId xmlns:a16="http://schemas.microsoft.com/office/drawing/2014/main" id="{7D5F7E44-496F-4025-AFD8-7EEC67AC180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txBody>
            <a:bodyPr/>
            <a:lstStyle/>
            <a:p>
              <a:endParaRPr lang="en-US"/>
            </a:p>
          </p:txBody>
        </p:sp>
        <p:sp>
          <p:nvSpPr>
            <p:cNvPr id="4258" name="Freeform 34">
              <a:extLst>
                <a:ext uri="{FF2B5EF4-FFF2-40B4-BE49-F238E27FC236}">
                  <a16:creationId xmlns:a16="http://schemas.microsoft.com/office/drawing/2014/main" id="{FA8ED221-FD77-4CD0-A9B9-3F97E40DCD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4259" name="Freeform 35">
              <a:extLst>
                <a:ext uri="{FF2B5EF4-FFF2-40B4-BE49-F238E27FC236}">
                  <a16:creationId xmlns:a16="http://schemas.microsoft.com/office/drawing/2014/main" id="{94922F75-95BC-435D-B4BB-BCE65BACCE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4260" name="Freeform 36">
              <a:extLst>
                <a:ext uri="{FF2B5EF4-FFF2-40B4-BE49-F238E27FC236}">
                  <a16:creationId xmlns:a16="http://schemas.microsoft.com/office/drawing/2014/main" id="{CFB94884-EF28-419D-9147-20B2C9B1AB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4261" name="Freeform 37">
              <a:extLst>
                <a:ext uri="{FF2B5EF4-FFF2-40B4-BE49-F238E27FC236}">
                  <a16:creationId xmlns:a16="http://schemas.microsoft.com/office/drawing/2014/main" id="{94C72871-F5AC-46D1-97EF-94E4070A704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4262" name="Freeform 38">
              <a:extLst>
                <a:ext uri="{FF2B5EF4-FFF2-40B4-BE49-F238E27FC236}">
                  <a16:creationId xmlns:a16="http://schemas.microsoft.com/office/drawing/2014/main" id="{03ED1B15-6247-43B3-BEAE-DB699DE297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4263" name="Freeform 39">
              <a:extLst>
                <a:ext uri="{FF2B5EF4-FFF2-40B4-BE49-F238E27FC236}">
                  <a16:creationId xmlns:a16="http://schemas.microsoft.com/office/drawing/2014/main" id="{FA3EA466-B483-4B4A-9FCB-9FFA8E538F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4264" name="Freeform 40">
              <a:extLst>
                <a:ext uri="{FF2B5EF4-FFF2-40B4-BE49-F238E27FC236}">
                  <a16:creationId xmlns:a16="http://schemas.microsoft.com/office/drawing/2014/main" id="{CCE5E17C-696E-46EB-B70D-58627421699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4265" name="Freeform 41">
              <a:extLst>
                <a:ext uri="{FF2B5EF4-FFF2-40B4-BE49-F238E27FC236}">
                  <a16:creationId xmlns:a16="http://schemas.microsoft.com/office/drawing/2014/main" id="{AB6022EC-6D09-4098-9A97-5A911C08CA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4266" name="Freeform 42">
              <a:extLst>
                <a:ext uri="{FF2B5EF4-FFF2-40B4-BE49-F238E27FC236}">
                  <a16:creationId xmlns:a16="http://schemas.microsoft.com/office/drawing/2014/main" id="{7E18073E-1315-4400-ABD9-C34AEAFBFF0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4267" name="Freeform 43">
              <a:extLst>
                <a:ext uri="{FF2B5EF4-FFF2-40B4-BE49-F238E27FC236}">
                  <a16:creationId xmlns:a16="http://schemas.microsoft.com/office/drawing/2014/main" id="{5510509E-411D-4F1B-BDC6-3E56668963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4268" name="Freeform 44">
              <a:extLst>
                <a:ext uri="{FF2B5EF4-FFF2-40B4-BE49-F238E27FC236}">
                  <a16:creationId xmlns:a16="http://schemas.microsoft.com/office/drawing/2014/main" id="{46F1A7E1-EC01-4288-87AE-C3B6434BD0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4269" name="Rectangle 45">
              <a:extLst>
                <a:ext uri="{FF2B5EF4-FFF2-40B4-BE49-F238E27FC236}">
                  <a16:creationId xmlns:a16="http://schemas.microsoft.com/office/drawing/2014/main" id="{F7BBA432-5463-415B-BA54-3AA2B92D28B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txBody>
            <a:bodyPr/>
            <a:lstStyle/>
            <a:p>
              <a:endParaRPr lang="en-US"/>
            </a:p>
          </p:txBody>
        </p:sp>
        <p:sp>
          <p:nvSpPr>
            <p:cNvPr id="4270" name="Freeform 46">
              <a:extLst>
                <a:ext uri="{FF2B5EF4-FFF2-40B4-BE49-F238E27FC236}">
                  <a16:creationId xmlns:a16="http://schemas.microsoft.com/office/drawing/2014/main" id="{66E19F01-137B-4A95-9313-CE6F778066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4271" name="Freeform 47">
              <a:extLst>
                <a:ext uri="{FF2B5EF4-FFF2-40B4-BE49-F238E27FC236}">
                  <a16:creationId xmlns:a16="http://schemas.microsoft.com/office/drawing/2014/main" id="{38C0AACC-51F2-424F-9988-F3B621941C6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4272" name="Freeform 48">
              <a:extLst>
                <a:ext uri="{FF2B5EF4-FFF2-40B4-BE49-F238E27FC236}">
                  <a16:creationId xmlns:a16="http://schemas.microsoft.com/office/drawing/2014/main" id="{7364A775-01A6-4012-88CF-58FDDBE4CB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4273" name="Freeform 49">
              <a:extLst>
                <a:ext uri="{FF2B5EF4-FFF2-40B4-BE49-F238E27FC236}">
                  <a16:creationId xmlns:a16="http://schemas.microsoft.com/office/drawing/2014/main" id="{C8C770C5-535A-4F1B-81CA-FD6F32C09A7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4274" name="Freeform 50">
              <a:extLst>
                <a:ext uri="{FF2B5EF4-FFF2-40B4-BE49-F238E27FC236}">
                  <a16:creationId xmlns:a16="http://schemas.microsoft.com/office/drawing/2014/main" id="{55F9C3EF-BEB8-4836-8DE0-319E54496E7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4275" name="Freeform 51">
              <a:extLst>
                <a:ext uri="{FF2B5EF4-FFF2-40B4-BE49-F238E27FC236}">
                  <a16:creationId xmlns:a16="http://schemas.microsoft.com/office/drawing/2014/main" id="{0976D9A1-85FC-406B-8AEA-AE3C056A40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4276" name="Freeform 52">
              <a:extLst>
                <a:ext uri="{FF2B5EF4-FFF2-40B4-BE49-F238E27FC236}">
                  <a16:creationId xmlns:a16="http://schemas.microsoft.com/office/drawing/2014/main" id="{68BC6126-2A3A-4F1D-A565-BEF620660A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4277" name="Freeform 53">
              <a:extLst>
                <a:ext uri="{FF2B5EF4-FFF2-40B4-BE49-F238E27FC236}">
                  <a16:creationId xmlns:a16="http://schemas.microsoft.com/office/drawing/2014/main" id="{D8C7B98D-F83E-485D-B01D-270242E8FD9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4278" name="Freeform 54">
              <a:extLst>
                <a:ext uri="{FF2B5EF4-FFF2-40B4-BE49-F238E27FC236}">
                  <a16:creationId xmlns:a16="http://schemas.microsoft.com/office/drawing/2014/main" id="{93D5E722-D236-478A-A13F-8FA4141D94D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4279" name="Freeform 55">
              <a:extLst>
                <a:ext uri="{FF2B5EF4-FFF2-40B4-BE49-F238E27FC236}">
                  <a16:creationId xmlns:a16="http://schemas.microsoft.com/office/drawing/2014/main" id="{ABE1456F-F283-4BD5-A1B9-EF2423B682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4280" name="Freeform 56">
              <a:extLst>
                <a:ext uri="{FF2B5EF4-FFF2-40B4-BE49-F238E27FC236}">
                  <a16:creationId xmlns:a16="http://schemas.microsoft.com/office/drawing/2014/main" id="{E4D1AC66-8164-4BBC-89D5-69FE7A4FC2E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4281" name="Freeform 57">
              <a:extLst>
                <a:ext uri="{FF2B5EF4-FFF2-40B4-BE49-F238E27FC236}">
                  <a16:creationId xmlns:a16="http://schemas.microsoft.com/office/drawing/2014/main" id="{845A8868-488C-447D-979F-7E01B82ACB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4282" name="Freeform 58">
              <a:extLst>
                <a:ext uri="{FF2B5EF4-FFF2-40B4-BE49-F238E27FC236}">
                  <a16:creationId xmlns:a16="http://schemas.microsoft.com/office/drawing/2014/main" id="{948639B9-9B88-432B-914E-6B70BAEB1DF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grpSp>
      <p:grpSp>
        <p:nvGrpSpPr>
          <p:cNvPr id="4284" name="Group 4283">
            <a:extLst>
              <a:ext uri="{FF2B5EF4-FFF2-40B4-BE49-F238E27FC236}">
                <a16:creationId xmlns:a16="http://schemas.microsoft.com/office/drawing/2014/main" id="{77EB1C59-16D1-4C5E-9775-50CB40E022F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4285" name="Freeform 32">
              <a:extLst>
                <a:ext uri="{FF2B5EF4-FFF2-40B4-BE49-F238E27FC236}">
                  <a16:creationId xmlns:a16="http://schemas.microsoft.com/office/drawing/2014/main" id="{08680D14-7FE7-4522-B5EE-76447F8339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4286" name="Freeform 33">
              <a:extLst>
                <a:ext uri="{FF2B5EF4-FFF2-40B4-BE49-F238E27FC236}">
                  <a16:creationId xmlns:a16="http://schemas.microsoft.com/office/drawing/2014/main" id="{D82C01B5-EC9C-4883-B130-115321E8B3E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4287" name="Freeform 34">
              <a:extLst>
                <a:ext uri="{FF2B5EF4-FFF2-40B4-BE49-F238E27FC236}">
                  <a16:creationId xmlns:a16="http://schemas.microsoft.com/office/drawing/2014/main" id="{DBBE5E83-362F-4EA7-A96D-0BC830A2170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4288" name="Freeform 35">
              <a:extLst>
                <a:ext uri="{FF2B5EF4-FFF2-40B4-BE49-F238E27FC236}">
                  <a16:creationId xmlns:a16="http://schemas.microsoft.com/office/drawing/2014/main" id="{3971FE03-8B37-43AF-8842-8D4411C3C5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4289" name="Freeform 36">
              <a:extLst>
                <a:ext uri="{FF2B5EF4-FFF2-40B4-BE49-F238E27FC236}">
                  <a16:creationId xmlns:a16="http://schemas.microsoft.com/office/drawing/2014/main" id="{8E4E3D41-4CF7-4D15-854A-C4330D3900B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4290" name="Freeform 37">
              <a:extLst>
                <a:ext uri="{FF2B5EF4-FFF2-40B4-BE49-F238E27FC236}">
                  <a16:creationId xmlns:a16="http://schemas.microsoft.com/office/drawing/2014/main" id="{78B649D7-3C5D-462D-B06A-D065135FE8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4291" name="Freeform 38">
              <a:extLst>
                <a:ext uri="{FF2B5EF4-FFF2-40B4-BE49-F238E27FC236}">
                  <a16:creationId xmlns:a16="http://schemas.microsoft.com/office/drawing/2014/main" id="{7A3DDEF1-D28A-48D9-8E48-B2003DF2EE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4292" name="Freeform 39">
              <a:extLst>
                <a:ext uri="{FF2B5EF4-FFF2-40B4-BE49-F238E27FC236}">
                  <a16:creationId xmlns:a16="http://schemas.microsoft.com/office/drawing/2014/main" id="{4A56A02B-D000-45AB-B7DB-E47CA8E777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4293" name="Freeform 40">
              <a:extLst>
                <a:ext uri="{FF2B5EF4-FFF2-40B4-BE49-F238E27FC236}">
                  <a16:creationId xmlns:a16="http://schemas.microsoft.com/office/drawing/2014/main" id="{343CE08B-7325-4244-99EA-5E58C982DB1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4294" name="Rectangle 41">
              <a:extLst>
                <a:ext uri="{FF2B5EF4-FFF2-40B4-BE49-F238E27FC236}">
                  <a16:creationId xmlns:a16="http://schemas.microsoft.com/office/drawing/2014/main" id="{7F08E29E-A67F-410A-A810-7000201BFA8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txBody>
            <a:bodyPr/>
            <a:lstStyle/>
            <a:p>
              <a:endParaRPr lang="en-US"/>
            </a:p>
          </p:txBody>
        </p:sp>
      </p:grpSp>
      <p:sp>
        <p:nvSpPr>
          <p:cNvPr id="4" name="TextBox 3">
            <a:extLst>
              <a:ext uri="{FF2B5EF4-FFF2-40B4-BE49-F238E27FC236}">
                <a16:creationId xmlns:a16="http://schemas.microsoft.com/office/drawing/2014/main" id="{6BC38D04-F6B7-5F81-969F-DE4653CD57BC}"/>
              </a:ext>
            </a:extLst>
          </p:cNvPr>
          <p:cNvSpPr txBox="1"/>
          <p:nvPr/>
        </p:nvSpPr>
        <p:spPr>
          <a:xfrm>
            <a:off x="6615112" y="2769326"/>
            <a:ext cx="3840667" cy="1477328"/>
          </a:xfrm>
          <a:prstGeom prst="rect">
            <a:avLst/>
          </a:prstGeom>
          <a:noFill/>
        </p:spPr>
        <p:txBody>
          <a:bodyPr wrap="none" rtlCol="0">
            <a:spAutoFit/>
          </a:bodyPr>
          <a:lstStyle/>
          <a:p>
            <a:r>
              <a:rPr lang="en-US" dirty="0"/>
              <a:t>How do you know what you don’t know?</a:t>
            </a:r>
          </a:p>
          <a:p>
            <a:r>
              <a:rPr lang="en-US" dirty="0"/>
              <a:t>How to you realize what’s unmet?</a:t>
            </a:r>
          </a:p>
          <a:p>
            <a:r>
              <a:rPr lang="en-US" dirty="0"/>
              <a:t>What’s behind the want or need? </a:t>
            </a:r>
          </a:p>
          <a:p>
            <a:r>
              <a:rPr lang="en-US" dirty="0"/>
              <a:t>What’s the itch?</a:t>
            </a:r>
          </a:p>
          <a:p>
            <a:r>
              <a:rPr lang="en-US" dirty="0"/>
              <a:t>Hidden pain points?</a:t>
            </a:r>
          </a:p>
        </p:txBody>
      </p:sp>
    </p:spTree>
    <p:extLst>
      <p:ext uri="{BB962C8B-B14F-4D97-AF65-F5344CB8AC3E}">
        <p14:creationId xmlns:p14="http://schemas.microsoft.com/office/powerpoint/2010/main" val="29997473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2185" name="Picture 2">
            <a:extLst>
              <a:ext uri="{FF2B5EF4-FFF2-40B4-BE49-F238E27FC236}">
                <a16:creationId xmlns:a16="http://schemas.microsoft.com/office/drawing/2014/main" id="{50C065C3-0FE3-4452-B765-CB05BBB2A98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p14="http://schemas.microsoft.com/office/powerpoint/2010/main" xmlns:a14="http://schemas.microsoft.com/office/drawing/2010/main" xmlns:a16="http://schemas.microsoft.com/office/drawing/2014/main" xmlns="">
                <a:solidFill>
                  <a:srgbClr val="FFFFFF"/>
                </a:solidFill>
              </a14:hiddenFill>
            </a:ext>
          </a:extLst>
        </p:spPr>
      </p:pic>
      <p:grpSp>
        <p:nvGrpSpPr>
          <p:cNvPr id="2186" name="Group 2185">
            <a:extLst>
              <a:ext uri="{FF2B5EF4-FFF2-40B4-BE49-F238E27FC236}">
                <a16:creationId xmlns:a16="http://schemas.microsoft.com/office/drawing/2014/main" id="{9795E515-5F57-431F-9A0D-3A0419DF757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2187" name="Rectangle 5">
              <a:extLst>
                <a:ext uri="{FF2B5EF4-FFF2-40B4-BE49-F238E27FC236}">
                  <a16:creationId xmlns:a16="http://schemas.microsoft.com/office/drawing/2014/main" id="{D45BCBFE-0478-4767-BF2E-FC2C548BA62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txBody>
            <a:bodyPr/>
            <a:lstStyle/>
            <a:p>
              <a:endParaRPr lang="en-US"/>
            </a:p>
          </p:txBody>
        </p:sp>
        <p:sp>
          <p:nvSpPr>
            <p:cNvPr id="2188" name="Freeform 6">
              <a:extLst>
                <a:ext uri="{FF2B5EF4-FFF2-40B4-BE49-F238E27FC236}">
                  <a16:creationId xmlns:a16="http://schemas.microsoft.com/office/drawing/2014/main" id="{E903928F-F6DA-470C-81A0-CF7D9DE0341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189" name="Freeform 7">
              <a:extLst>
                <a:ext uri="{FF2B5EF4-FFF2-40B4-BE49-F238E27FC236}">
                  <a16:creationId xmlns:a16="http://schemas.microsoft.com/office/drawing/2014/main" id="{ADA095F6-E326-4450-A2D6-DB2BF989B8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190" name="Rectangle 8">
              <a:extLst>
                <a:ext uri="{FF2B5EF4-FFF2-40B4-BE49-F238E27FC236}">
                  <a16:creationId xmlns:a16="http://schemas.microsoft.com/office/drawing/2014/main" id="{6B067F9A-FDF2-49EC-B4FF-CD4B90F7892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txBody>
            <a:bodyPr/>
            <a:lstStyle/>
            <a:p>
              <a:endParaRPr lang="en-US"/>
            </a:p>
          </p:txBody>
        </p:sp>
        <p:sp>
          <p:nvSpPr>
            <p:cNvPr id="2191" name="Freeform 9">
              <a:extLst>
                <a:ext uri="{FF2B5EF4-FFF2-40B4-BE49-F238E27FC236}">
                  <a16:creationId xmlns:a16="http://schemas.microsoft.com/office/drawing/2014/main" id="{F1331213-D19D-49FC-8616-168A14565A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192" name="Freeform 10">
              <a:extLst>
                <a:ext uri="{FF2B5EF4-FFF2-40B4-BE49-F238E27FC236}">
                  <a16:creationId xmlns:a16="http://schemas.microsoft.com/office/drawing/2014/main" id="{2ADFE242-96FC-4A14-8C59-90CD6DE1D9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193" name="Freeform 11">
              <a:extLst>
                <a:ext uri="{FF2B5EF4-FFF2-40B4-BE49-F238E27FC236}">
                  <a16:creationId xmlns:a16="http://schemas.microsoft.com/office/drawing/2014/main" id="{6A97B7BC-40BD-494B-9C6B-AF3045559A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194" name="Freeform 12">
              <a:extLst>
                <a:ext uri="{FF2B5EF4-FFF2-40B4-BE49-F238E27FC236}">
                  <a16:creationId xmlns:a16="http://schemas.microsoft.com/office/drawing/2014/main" id="{3D7F35CF-F44C-491F-904D-A31ED832137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195" name="Freeform 13">
              <a:extLst>
                <a:ext uri="{FF2B5EF4-FFF2-40B4-BE49-F238E27FC236}">
                  <a16:creationId xmlns:a16="http://schemas.microsoft.com/office/drawing/2014/main" id="{84D9BF7E-18C2-452C-B139-4ED58D7A03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196" name="Freeform 14">
              <a:extLst>
                <a:ext uri="{FF2B5EF4-FFF2-40B4-BE49-F238E27FC236}">
                  <a16:creationId xmlns:a16="http://schemas.microsoft.com/office/drawing/2014/main" id="{700A6223-AD38-426F-A6FE-7926CAEF31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197" name="Freeform 15">
              <a:extLst>
                <a:ext uri="{FF2B5EF4-FFF2-40B4-BE49-F238E27FC236}">
                  <a16:creationId xmlns:a16="http://schemas.microsoft.com/office/drawing/2014/main" id="{D172AA94-449F-45EB-94E6-67C186C32DD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198" name="Freeform 16">
              <a:extLst>
                <a:ext uri="{FF2B5EF4-FFF2-40B4-BE49-F238E27FC236}">
                  <a16:creationId xmlns:a16="http://schemas.microsoft.com/office/drawing/2014/main" id="{A7D4F697-8937-4F4C-83C5-770B3FCB82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199" name="Freeform 17">
              <a:extLst>
                <a:ext uri="{FF2B5EF4-FFF2-40B4-BE49-F238E27FC236}">
                  <a16:creationId xmlns:a16="http://schemas.microsoft.com/office/drawing/2014/main" id="{10AF1D59-5117-4D47-8414-4BB61F944B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200" name="Freeform 18">
              <a:extLst>
                <a:ext uri="{FF2B5EF4-FFF2-40B4-BE49-F238E27FC236}">
                  <a16:creationId xmlns:a16="http://schemas.microsoft.com/office/drawing/2014/main" id="{2387DC33-88B3-4718-8C94-41659EA33A9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201" name="Freeform 19">
              <a:extLst>
                <a:ext uri="{FF2B5EF4-FFF2-40B4-BE49-F238E27FC236}">
                  <a16:creationId xmlns:a16="http://schemas.microsoft.com/office/drawing/2014/main" id="{D4E7EC64-4763-4F04-B2E4-E400364D72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202" name="Freeform 20">
              <a:extLst>
                <a:ext uri="{FF2B5EF4-FFF2-40B4-BE49-F238E27FC236}">
                  <a16:creationId xmlns:a16="http://schemas.microsoft.com/office/drawing/2014/main" id="{581717DF-9FD4-47CB-9579-E34DF7E8754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203" name="Freeform 21">
              <a:extLst>
                <a:ext uri="{FF2B5EF4-FFF2-40B4-BE49-F238E27FC236}">
                  <a16:creationId xmlns:a16="http://schemas.microsoft.com/office/drawing/2014/main" id="{BCD8EF50-6E58-4B2D-90B6-AFF236A73BC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204" name="Freeform 22">
              <a:extLst>
                <a:ext uri="{FF2B5EF4-FFF2-40B4-BE49-F238E27FC236}">
                  <a16:creationId xmlns:a16="http://schemas.microsoft.com/office/drawing/2014/main" id="{6524A268-142A-4CBF-BB8B-DC1FCBC8F7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205" name="Freeform 23">
              <a:extLst>
                <a:ext uri="{FF2B5EF4-FFF2-40B4-BE49-F238E27FC236}">
                  <a16:creationId xmlns:a16="http://schemas.microsoft.com/office/drawing/2014/main" id="{56A0E6F3-B76B-4813-B44B-56CE11A8A0C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206" name="Freeform 24">
              <a:extLst>
                <a:ext uri="{FF2B5EF4-FFF2-40B4-BE49-F238E27FC236}">
                  <a16:creationId xmlns:a16="http://schemas.microsoft.com/office/drawing/2014/main" id="{A74CED8D-B902-4B76-9CC8-30A09B2FA1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207" name="Freeform 25">
              <a:extLst>
                <a:ext uri="{FF2B5EF4-FFF2-40B4-BE49-F238E27FC236}">
                  <a16:creationId xmlns:a16="http://schemas.microsoft.com/office/drawing/2014/main" id="{ED007BD7-ED56-4566-B1FF-707160024A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208" name="Freeform 26">
              <a:extLst>
                <a:ext uri="{FF2B5EF4-FFF2-40B4-BE49-F238E27FC236}">
                  <a16:creationId xmlns:a16="http://schemas.microsoft.com/office/drawing/2014/main" id="{90AD48D2-5BC8-4C80-B126-B1A201242B8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209" name="Freeform 27">
              <a:extLst>
                <a:ext uri="{FF2B5EF4-FFF2-40B4-BE49-F238E27FC236}">
                  <a16:creationId xmlns:a16="http://schemas.microsoft.com/office/drawing/2014/main" id="{BE14C82F-9F35-4D61-B758-7BCE32DECB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210" name="Freeform 28">
              <a:extLst>
                <a:ext uri="{FF2B5EF4-FFF2-40B4-BE49-F238E27FC236}">
                  <a16:creationId xmlns:a16="http://schemas.microsoft.com/office/drawing/2014/main" id="{6540CE06-9028-497A-AC64-CF0ED60A745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211" name="Freeform 29">
              <a:extLst>
                <a:ext uri="{FF2B5EF4-FFF2-40B4-BE49-F238E27FC236}">
                  <a16:creationId xmlns:a16="http://schemas.microsoft.com/office/drawing/2014/main" id="{A4825B3B-52CD-4F08-BA02-6C2B0EFEDE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212" name="Freeform 30">
              <a:extLst>
                <a:ext uri="{FF2B5EF4-FFF2-40B4-BE49-F238E27FC236}">
                  <a16:creationId xmlns:a16="http://schemas.microsoft.com/office/drawing/2014/main" id="{6877A5EF-B8B8-44D3-AA57-4BBF89206D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213" name="Freeform 31">
              <a:extLst>
                <a:ext uri="{FF2B5EF4-FFF2-40B4-BE49-F238E27FC236}">
                  <a16:creationId xmlns:a16="http://schemas.microsoft.com/office/drawing/2014/main" id="{00BB365C-9180-4208-92CF-AB6A88848C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214" name="Freeform 32">
              <a:extLst>
                <a:ext uri="{FF2B5EF4-FFF2-40B4-BE49-F238E27FC236}">
                  <a16:creationId xmlns:a16="http://schemas.microsoft.com/office/drawing/2014/main" id="{8D1134D2-53A6-41D5-AC1A-5254A2FBD08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215" name="Rectangle 33">
              <a:extLst>
                <a:ext uri="{FF2B5EF4-FFF2-40B4-BE49-F238E27FC236}">
                  <a16:creationId xmlns:a16="http://schemas.microsoft.com/office/drawing/2014/main" id="{24C7FA73-07CD-479A-9B9E-DAD4D3B2BFC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txBody>
            <a:bodyPr/>
            <a:lstStyle/>
            <a:p>
              <a:endParaRPr lang="en-US"/>
            </a:p>
          </p:txBody>
        </p:sp>
        <p:sp>
          <p:nvSpPr>
            <p:cNvPr id="2216" name="Freeform 34">
              <a:extLst>
                <a:ext uri="{FF2B5EF4-FFF2-40B4-BE49-F238E27FC236}">
                  <a16:creationId xmlns:a16="http://schemas.microsoft.com/office/drawing/2014/main" id="{AB24DF92-B081-4701-B58D-913261A00D7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217" name="Freeform 35">
              <a:extLst>
                <a:ext uri="{FF2B5EF4-FFF2-40B4-BE49-F238E27FC236}">
                  <a16:creationId xmlns:a16="http://schemas.microsoft.com/office/drawing/2014/main" id="{AB4DF275-6B82-4AA9-A7A9-138E631E30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218" name="Freeform 36">
              <a:extLst>
                <a:ext uri="{FF2B5EF4-FFF2-40B4-BE49-F238E27FC236}">
                  <a16:creationId xmlns:a16="http://schemas.microsoft.com/office/drawing/2014/main" id="{972A3812-16AD-453E-B1E6-9F39894F79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219" name="Freeform 37">
              <a:extLst>
                <a:ext uri="{FF2B5EF4-FFF2-40B4-BE49-F238E27FC236}">
                  <a16:creationId xmlns:a16="http://schemas.microsoft.com/office/drawing/2014/main" id="{8FB6759A-BAD8-4073-86A2-6DDD73DE2A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220" name="Freeform 38">
              <a:extLst>
                <a:ext uri="{FF2B5EF4-FFF2-40B4-BE49-F238E27FC236}">
                  <a16:creationId xmlns:a16="http://schemas.microsoft.com/office/drawing/2014/main" id="{9FCCB0F4-1178-47C1-9EE2-234EA715C1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221" name="Freeform 39">
              <a:extLst>
                <a:ext uri="{FF2B5EF4-FFF2-40B4-BE49-F238E27FC236}">
                  <a16:creationId xmlns:a16="http://schemas.microsoft.com/office/drawing/2014/main" id="{CB01BF0B-7EB0-4C18-80BE-20D2EAC048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222" name="Freeform 40">
              <a:extLst>
                <a:ext uri="{FF2B5EF4-FFF2-40B4-BE49-F238E27FC236}">
                  <a16:creationId xmlns:a16="http://schemas.microsoft.com/office/drawing/2014/main" id="{3266E9DA-C937-48E0-8F98-90A467760F1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223" name="Freeform 41">
              <a:extLst>
                <a:ext uri="{FF2B5EF4-FFF2-40B4-BE49-F238E27FC236}">
                  <a16:creationId xmlns:a16="http://schemas.microsoft.com/office/drawing/2014/main" id="{A8A9C00D-0425-4E68-A1DE-BCE5BD6BBD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224" name="Freeform 42">
              <a:extLst>
                <a:ext uri="{FF2B5EF4-FFF2-40B4-BE49-F238E27FC236}">
                  <a16:creationId xmlns:a16="http://schemas.microsoft.com/office/drawing/2014/main" id="{46230904-E744-4B55-84FF-826A6B737B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225" name="Freeform 43">
              <a:extLst>
                <a:ext uri="{FF2B5EF4-FFF2-40B4-BE49-F238E27FC236}">
                  <a16:creationId xmlns:a16="http://schemas.microsoft.com/office/drawing/2014/main" id="{D4291668-8AF0-4784-BC06-870768F53F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226" name="Freeform 44">
              <a:extLst>
                <a:ext uri="{FF2B5EF4-FFF2-40B4-BE49-F238E27FC236}">
                  <a16:creationId xmlns:a16="http://schemas.microsoft.com/office/drawing/2014/main" id="{D917DCBD-774B-4AAF-92AE-D18289FFC4D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227" name="Rectangle 45">
              <a:extLst>
                <a:ext uri="{FF2B5EF4-FFF2-40B4-BE49-F238E27FC236}">
                  <a16:creationId xmlns:a16="http://schemas.microsoft.com/office/drawing/2014/main" id="{9E50122E-0F19-4D65-9CB2-E22C3EA84AC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txBody>
            <a:bodyPr/>
            <a:lstStyle/>
            <a:p>
              <a:endParaRPr lang="en-US"/>
            </a:p>
          </p:txBody>
        </p:sp>
        <p:sp>
          <p:nvSpPr>
            <p:cNvPr id="2228" name="Freeform 46">
              <a:extLst>
                <a:ext uri="{FF2B5EF4-FFF2-40B4-BE49-F238E27FC236}">
                  <a16:creationId xmlns:a16="http://schemas.microsoft.com/office/drawing/2014/main" id="{BC28A765-6E8B-4352-BD0C-35474F70AC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229" name="Freeform 47">
              <a:extLst>
                <a:ext uri="{FF2B5EF4-FFF2-40B4-BE49-F238E27FC236}">
                  <a16:creationId xmlns:a16="http://schemas.microsoft.com/office/drawing/2014/main" id="{0AC30A17-F494-44EB-9817-1B8B255CE46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230" name="Freeform 48">
              <a:extLst>
                <a:ext uri="{FF2B5EF4-FFF2-40B4-BE49-F238E27FC236}">
                  <a16:creationId xmlns:a16="http://schemas.microsoft.com/office/drawing/2014/main" id="{6088D59F-32BD-4932-9C22-9AA0FCDA74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231" name="Freeform 49">
              <a:extLst>
                <a:ext uri="{FF2B5EF4-FFF2-40B4-BE49-F238E27FC236}">
                  <a16:creationId xmlns:a16="http://schemas.microsoft.com/office/drawing/2014/main" id="{B18BBE45-5F21-47FA-B291-AC802D71556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232" name="Freeform 50">
              <a:extLst>
                <a:ext uri="{FF2B5EF4-FFF2-40B4-BE49-F238E27FC236}">
                  <a16:creationId xmlns:a16="http://schemas.microsoft.com/office/drawing/2014/main" id="{A1BD992D-1C4B-4E69-A627-A45D8958E0D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233" name="Freeform 51">
              <a:extLst>
                <a:ext uri="{FF2B5EF4-FFF2-40B4-BE49-F238E27FC236}">
                  <a16:creationId xmlns:a16="http://schemas.microsoft.com/office/drawing/2014/main" id="{571C0498-7105-455E-8B0A-233F850F18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234" name="Freeform 52">
              <a:extLst>
                <a:ext uri="{FF2B5EF4-FFF2-40B4-BE49-F238E27FC236}">
                  <a16:creationId xmlns:a16="http://schemas.microsoft.com/office/drawing/2014/main" id="{F6FA78CC-C0B1-422F-B535-05580A9716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235" name="Freeform 53">
              <a:extLst>
                <a:ext uri="{FF2B5EF4-FFF2-40B4-BE49-F238E27FC236}">
                  <a16:creationId xmlns:a16="http://schemas.microsoft.com/office/drawing/2014/main" id="{49A1BACF-EE5E-46F8-8968-D4CF18BC011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236" name="Freeform 54">
              <a:extLst>
                <a:ext uri="{FF2B5EF4-FFF2-40B4-BE49-F238E27FC236}">
                  <a16:creationId xmlns:a16="http://schemas.microsoft.com/office/drawing/2014/main" id="{0AF8DFAF-8AF7-453E-AED7-89E59FBD7D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237" name="Freeform 55">
              <a:extLst>
                <a:ext uri="{FF2B5EF4-FFF2-40B4-BE49-F238E27FC236}">
                  <a16:creationId xmlns:a16="http://schemas.microsoft.com/office/drawing/2014/main" id="{F8C26D97-8DA4-4556-92E4-2AE66B365B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238" name="Freeform 56">
              <a:extLst>
                <a:ext uri="{FF2B5EF4-FFF2-40B4-BE49-F238E27FC236}">
                  <a16:creationId xmlns:a16="http://schemas.microsoft.com/office/drawing/2014/main" id="{EEF9D855-A8A7-44CC-919C-BEA327F2542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239" name="Freeform 57">
              <a:extLst>
                <a:ext uri="{FF2B5EF4-FFF2-40B4-BE49-F238E27FC236}">
                  <a16:creationId xmlns:a16="http://schemas.microsoft.com/office/drawing/2014/main" id="{11F0B045-803C-4067-A182-066EEB2C4F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240" name="Freeform 58">
              <a:extLst>
                <a:ext uri="{FF2B5EF4-FFF2-40B4-BE49-F238E27FC236}">
                  <a16:creationId xmlns:a16="http://schemas.microsoft.com/office/drawing/2014/main" id="{3C1FCACB-EFEF-4B54-99A6-E327A637C2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grpSp>
      <p:grpSp>
        <p:nvGrpSpPr>
          <p:cNvPr id="2241" name="Group 2240">
            <a:extLst>
              <a:ext uri="{FF2B5EF4-FFF2-40B4-BE49-F238E27FC236}">
                <a16:creationId xmlns:a16="http://schemas.microsoft.com/office/drawing/2014/main" id="{6C68F39D-867D-4AFF-94C4-C3829AD5C5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2242" name="Rectangle 2241">
              <a:extLst>
                <a:ext uri="{FF2B5EF4-FFF2-40B4-BE49-F238E27FC236}">
                  <a16:creationId xmlns:a16="http://schemas.microsoft.com/office/drawing/2014/main" id="{8EC3C6AD-76A6-4B9E-9700-E70BCEA5BC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15" name="Picture 2">
              <a:extLst>
                <a:ext uri="{FF2B5EF4-FFF2-40B4-BE49-F238E27FC236}">
                  <a16:creationId xmlns:a16="http://schemas.microsoft.com/office/drawing/2014/main" id="{DC213DD1-BF02-41F7-80A7-E6A5694F573C}"/>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4">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p14="http://schemas.microsoft.com/office/powerpoint/2010/main" xmlns:a14="http://schemas.microsoft.com/office/drawing/2010/main" xmlns:a16="http://schemas.microsoft.com/office/drawing/2014/main" xmlns="">
                  <a:solidFill>
                    <a:srgbClr val="FFFFFF"/>
                  </a:solidFill>
                </a14:hiddenFill>
              </a:ext>
            </a:extLst>
          </p:spPr>
        </p:pic>
      </p:grpSp>
      <p:sp>
        <p:nvSpPr>
          <p:cNvPr id="2" name="Title 1">
            <a:extLst>
              <a:ext uri="{FF2B5EF4-FFF2-40B4-BE49-F238E27FC236}">
                <a16:creationId xmlns:a16="http://schemas.microsoft.com/office/drawing/2014/main" id="{C370BB84-9D7A-16D5-1745-736894400594}"/>
              </a:ext>
            </a:extLst>
          </p:cNvPr>
          <p:cNvSpPr>
            <a:spLocks noGrp="1"/>
          </p:cNvSpPr>
          <p:nvPr>
            <p:ph type="title"/>
          </p:nvPr>
        </p:nvSpPr>
        <p:spPr>
          <a:xfrm>
            <a:off x="5270066" y="1122363"/>
            <a:ext cx="5397933" cy="2387600"/>
          </a:xfrm>
        </p:spPr>
        <p:txBody>
          <a:bodyPr vert="horz" lIns="91440" tIns="45720" rIns="91440" bIns="45720" rtlCol="0" anchor="b">
            <a:normAutofit/>
          </a:bodyPr>
          <a:lstStyle/>
          <a:p>
            <a:r>
              <a:rPr lang="en-US" sz="4800" dirty="0"/>
              <a:t>What’s needed?</a:t>
            </a:r>
          </a:p>
        </p:txBody>
      </p:sp>
      <p:pic>
        <p:nvPicPr>
          <p:cNvPr id="2050" name="Picture 2" descr="Inside a rustic wooden cabin, dimly lit by the warm glow of a candle placed on a small wooden table. The main focus is on a bare lightbulb hanging from the ceiling. The lightbulb's intricate filament is clearly visible, casting delicate shadows on the cabin walls. The atmosphere is cozy and slightly mysterious, with rough wooden textures and minimal furnishings enhancing the setting.">
            <a:extLst>
              <a:ext uri="{FF2B5EF4-FFF2-40B4-BE49-F238E27FC236}">
                <a16:creationId xmlns:a16="http://schemas.microsoft.com/office/drawing/2014/main" id="{E80C24D9-089B-3E4B-E3EE-B083629C03D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841" r="26565"/>
          <a:stretch/>
        </p:blipFill>
        <p:spPr bwMode="auto">
          <a:xfrm>
            <a:off x="-5597" y="10"/>
            <a:ext cx="4635583" cy="6857990"/>
          </a:xfrm>
          <a:prstGeom prst="rect">
            <a:avLst/>
          </a:prstGeom>
          <a:noFill/>
          <a:extLst>
            <a:ext uri="{909E8E84-426E-40DD-AFC4-6F175D3DCCD1}">
              <a14:hiddenFill xmlns:a14="http://schemas.microsoft.com/office/drawing/2010/main">
                <a:solidFill>
                  <a:srgbClr val="FFFFFF"/>
                </a:solidFill>
              </a14:hiddenFill>
            </a:ext>
          </a:extLst>
        </p:spPr>
      </p:pic>
      <p:grpSp>
        <p:nvGrpSpPr>
          <p:cNvPr id="2243" name="Group 2242">
            <a:extLst>
              <a:ext uri="{FF2B5EF4-FFF2-40B4-BE49-F238E27FC236}">
                <a16:creationId xmlns:a16="http://schemas.microsoft.com/office/drawing/2014/main" id="{4466CCD0-FEF9-460D-9FB6-11613A492B6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2244" name="Rectangle 5">
              <a:extLst>
                <a:ext uri="{FF2B5EF4-FFF2-40B4-BE49-F238E27FC236}">
                  <a16:creationId xmlns:a16="http://schemas.microsoft.com/office/drawing/2014/main" id="{F642B7E9-F9AF-4BC0-B586-E7B0E8E8781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txBody>
            <a:bodyPr/>
            <a:lstStyle/>
            <a:p>
              <a:endParaRPr lang="en-US"/>
            </a:p>
          </p:txBody>
        </p:sp>
        <p:sp>
          <p:nvSpPr>
            <p:cNvPr id="2245" name="Freeform 6">
              <a:extLst>
                <a:ext uri="{FF2B5EF4-FFF2-40B4-BE49-F238E27FC236}">
                  <a16:creationId xmlns:a16="http://schemas.microsoft.com/office/drawing/2014/main" id="{16CE5EA6-3C76-4E5C-9257-D6A61A31C51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246" name="Freeform 7">
              <a:extLst>
                <a:ext uri="{FF2B5EF4-FFF2-40B4-BE49-F238E27FC236}">
                  <a16:creationId xmlns:a16="http://schemas.microsoft.com/office/drawing/2014/main" id="{DD7BCC42-B325-4F92-B500-14A2933DA30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247" name="Rectangle 8">
              <a:extLst>
                <a:ext uri="{FF2B5EF4-FFF2-40B4-BE49-F238E27FC236}">
                  <a16:creationId xmlns:a16="http://schemas.microsoft.com/office/drawing/2014/main" id="{197BF445-29BA-4C54-A1B4-A4390F022508}"/>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txBody>
            <a:bodyPr/>
            <a:lstStyle/>
            <a:p>
              <a:endParaRPr lang="en-US"/>
            </a:p>
          </p:txBody>
        </p:sp>
        <p:sp>
          <p:nvSpPr>
            <p:cNvPr id="2248" name="Freeform 9">
              <a:extLst>
                <a:ext uri="{FF2B5EF4-FFF2-40B4-BE49-F238E27FC236}">
                  <a16:creationId xmlns:a16="http://schemas.microsoft.com/office/drawing/2014/main" id="{B10C1630-E8C0-489C-8FFB-C9BBAEDE7A0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249" name="Freeform 10">
              <a:extLst>
                <a:ext uri="{FF2B5EF4-FFF2-40B4-BE49-F238E27FC236}">
                  <a16:creationId xmlns:a16="http://schemas.microsoft.com/office/drawing/2014/main" id="{B8778BE5-6D1F-4629-A045-8A87E2C756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250" name="Freeform 11">
              <a:extLst>
                <a:ext uri="{FF2B5EF4-FFF2-40B4-BE49-F238E27FC236}">
                  <a16:creationId xmlns:a16="http://schemas.microsoft.com/office/drawing/2014/main" id="{A7885ADB-F1C4-4FF3-93CD-7C9337E87D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251" name="Freeform 12">
              <a:extLst>
                <a:ext uri="{FF2B5EF4-FFF2-40B4-BE49-F238E27FC236}">
                  <a16:creationId xmlns:a16="http://schemas.microsoft.com/office/drawing/2014/main" id="{59FC4F71-6E39-414E-9F39-CE1479FF81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252" name="Freeform 13">
              <a:extLst>
                <a:ext uri="{FF2B5EF4-FFF2-40B4-BE49-F238E27FC236}">
                  <a16:creationId xmlns:a16="http://schemas.microsoft.com/office/drawing/2014/main" id="{3FC9614F-1D2C-4CAC-8CE9-32DC7D8636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253" name="Freeform 14">
              <a:extLst>
                <a:ext uri="{FF2B5EF4-FFF2-40B4-BE49-F238E27FC236}">
                  <a16:creationId xmlns:a16="http://schemas.microsoft.com/office/drawing/2014/main" id="{2A872F50-76EA-4A5B-AA68-3CE2E26738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254" name="Freeform 15">
              <a:extLst>
                <a:ext uri="{FF2B5EF4-FFF2-40B4-BE49-F238E27FC236}">
                  <a16:creationId xmlns:a16="http://schemas.microsoft.com/office/drawing/2014/main" id="{CE389546-6A1F-4203-ACD1-BC17DDBFB08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255" name="Freeform 16">
              <a:extLst>
                <a:ext uri="{FF2B5EF4-FFF2-40B4-BE49-F238E27FC236}">
                  <a16:creationId xmlns:a16="http://schemas.microsoft.com/office/drawing/2014/main" id="{1BA89DC9-FE9A-4228-A4BE-D3A37F8656E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256" name="Freeform 17">
              <a:extLst>
                <a:ext uri="{FF2B5EF4-FFF2-40B4-BE49-F238E27FC236}">
                  <a16:creationId xmlns:a16="http://schemas.microsoft.com/office/drawing/2014/main" id="{FA3E79A5-9B81-48B5-B96F-8D55B02FD5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257" name="Freeform 18">
              <a:extLst>
                <a:ext uri="{FF2B5EF4-FFF2-40B4-BE49-F238E27FC236}">
                  <a16:creationId xmlns:a16="http://schemas.microsoft.com/office/drawing/2014/main" id="{A76D4D27-C537-45E4-96DE-C5FD2C9A370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258" name="Freeform 19">
              <a:extLst>
                <a:ext uri="{FF2B5EF4-FFF2-40B4-BE49-F238E27FC236}">
                  <a16:creationId xmlns:a16="http://schemas.microsoft.com/office/drawing/2014/main" id="{C1B158DD-2DCB-42FF-B1FE-3C947FEF02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259" name="Freeform 20">
              <a:extLst>
                <a:ext uri="{FF2B5EF4-FFF2-40B4-BE49-F238E27FC236}">
                  <a16:creationId xmlns:a16="http://schemas.microsoft.com/office/drawing/2014/main" id="{3307DC3E-0C6E-4E70-AFA2-96538CE3CDD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260" name="Freeform 21">
              <a:extLst>
                <a:ext uri="{FF2B5EF4-FFF2-40B4-BE49-F238E27FC236}">
                  <a16:creationId xmlns:a16="http://schemas.microsoft.com/office/drawing/2014/main" id="{53A9F721-7EE3-4844-BB91-0B995BAC159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261" name="Freeform 22">
              <a:extLst>
                <a:ext uri="{FF2B5EF4-FFF2-40B4-BE49-F238E27FC236}">
                  <a16:creationId xmlns:a16="http://schemas.microsoft.com/office/drawing/2014/main" id="{8F057800-5B8F-4775-805B-89727A78A8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262" name="Freeform 23">
              <a:extLst>
                <a:ext uri="{FF2B5EF4-FFF2-40B4-BE49-F238E27FC236}">
                  <a16:creationId xmlns:a16="http://schemas.microsoft.com/office/drawing/2014/main" id="{FC6DF692-3394-4FDD-92BA-CA0C41EBC35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263" name="Freeform 24">
              <a:extLst>
                <a:ext uri="{FF2B5EF4-FFF2-40B4-BE49-F238E27FC236}">
                  <a16:creationId xmlns:a16="http://schemas.microsoft.com/office/drawing/2014/main" id="{B825CD97-262B-4A33-B1E5-55F0D81F402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264" name="Freeform 25">
              <a:extLst>
                <a:ext uri="{FF2B5EF4-FFF2-40B4-BE49-F238E27FC236}">
                  <a16:creationId xmlns:a16="http://schemas.microsoft.com/office/drawing/2014/main" id="{F00EA2FE-C735-4E1E-B9DC-636C49061F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265" name="Freeform 26">
              <a:extLst>
                <a:ext uri="{FF2B5EF4-FFF2-40B4-BE49-F238E27FC236}">
                  <a16:creationId xmlns:a16="http://schemas.microsoft.com/office/drawing/2014/main" id="{95B50260-0DDF-4260-8DC1-D504B06435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266" name="Freeform 27">
              <a:extLst>
                <a:ext uri="{FF2B5EF4-FFF2-40B4-BE49-F238E27FC236}">
                  <a16:creationId xmlns:a16="http://schemas.microsoft.com/office/drawing/2014/main" id="{BBB491EB-35C1-4159-94B2-A367ADC134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267" name="Freeform 28">
              <a:extLst>
                <a:ext uri="{FF2B5EF4-FFF2-40B4-BE49-F238E27FC236}">
                  <a16:creationId xmlns:a16="http://schemas.microsoft.com/office/drawing/2014/main" id="{7EAA4E1C-EC83-44E0-A4AB-4B0F509A8CC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268" name="Freeform 29">
              <a:extLst>
                <a:ext uri="{FF2B5EF4-FFF2-40B4-BE49-F238E27FC236}">
                  <a16:creationId xmlns:a16="http://schemas.microsoft.com/office/drawing/2014/main" id="{BE561717-C43F-46C1-BBCE-C830DE4A19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269" name="Freeform 30">
              <a:extLst>
                <a:ext uri="{FF2B5EF4-FFF2-40B4-BE49-F238E27FC236}">
                  <a16:creationId xmlns:a16="http://schemas.microsoft.com/office/drawing/2014/main" id="{CC840BC4-F1CE-4A1B-A1DE-BB922689E2C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270" name="Freeform 31">
              <a:extLst>
                <a:ext uri="{FF2B5EF4-FFF2-40B4-BE49-F238E27FC236}">
                  <a16:creationId xmlns:a16="http://schemas.microsoft.com/office/drawing/2014/main" id="{03B586C7-6126-46E0-9BEF-5227986864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271" name="Freeform 32">
              <a:extLst>
                <a:ext uri="{FF2B5EF4-FFF2-40B4-BE49-F238E27FC236}">
                  <a16:creationId xmlns:a16="http://schemas.microsoft.com/office/drawing/2014/main" id="{45C5C565-0EB6-4E0C-9752-84084CDBB8B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272" name="Rectangle 33">
              <a:extLst>
                <a:ext uri="{FF2B5EF4-FFF2-40B4-BE49-F238E27FC236}">
                  <a16:creationId xmlns:a16="http://schemas.microsoft.com/office/drawing/2014/main" id="{5CABC7BF-500C-4275-9EAA-9563EF43C62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txBody>
            <a:bodyPr/>
            <a:lstStyle/>
            <a:p>
              <a:endParaRPr lang="en-US"/>
            </a:p>
          </p:txBody>
        </p:sp>
        <p:sp>
          <p:nvSpPr>
            <p:cNvPr id="2273" name="Freeform 34">
              <a:extLst>
                <a:ext uri="{FF2B5EF4-FFF2-40B4-BE49-F238E27FC236}">
                  <a16:creationId xmlns:a16="http://schemas.microsoft.com/office/drawing/2014/main" id="{C7AA982B-BB49-4311-A724-81AAF8ABC30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274" name="Freeform 35">
              <a:extLst>
                <a:ext uri="{FF2B5EF4-FFF2-40B4-BE49-F238E27FC236}">
                  <a16:creationId xmlns:a16="http://schemas.microsoft.com/office/drawing/2014/main" id="{89D49DD1-C07D-4ADD-BD4A-D6AA725758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275" name="Freeform 36">
              <a:extLst>
                <a:ext uri="{FF2B5EF4-FFF2-40B4-BE49-F238E27FC236}">
                  <a16:creationId xmlns:a16="http://schemas.microsoft.com/office/drawing/2014/main" id="{4359B9DB-1A95-4934-A839-A76774D792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276" name="Freeform 37">
              <a:extLst>
                <a:ext uri="{FF2B5EF4-FFF2-40B4-BE49-F238E27FC236}">
                  <a16:creationId xmlns:a16="http://schemas.microsoft.com/office/drawing/2014/main" id="{2B7EEF08-F28B-48E9-BA1D-E61AC62013E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277" name="Freeform 38">
              <a:extLst>
                <a:ext uri="{FF2B5EF4-FFF2-40B4-BE49-F238E27FC236}">
                  <a16:creationId xmlns:a16="http://schemas.microsoft.com/office/drawing/2014/main" id="{E846B9B0-7D1C-4E1B-9256-7F25E8E887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278" name="Freeform 39">
              <a:extLst>
                <a:ext uri="{FF2B5EF4-FFF2-40B4-BE49-F238E27FC236}">
                  <a16:creationId xmlns:a16="http://schemas.microsoft.com/office/drawing/2014/main" id="{E31B0CE6-7913-4D1C-AC18-2ED44DF92F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279" name="Freeform 40">
              <a:extLst>
                <a:ext uri="{FF2B5EF4-FFF2-40B4-BE49-F238E27FC236}">
                  <a16:creationId xmlns:a16="http://schemas.microsoft.com/office/drawing/2014/main" id="{0F3517CE-D006-4218-9BB0-65269371EF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280" name="Freeform 41">
              <a:extLst>
                <a:ext uri="{FF2B5EF4-FFF2-40B4-BE49-F238E27FC236}">
                  <a16:creationId xmlns:a16="http://schemas.microsoft.com/office/drawing/2014/main" id="{DE7DB798-CAAE-42A3-BDFE-D6AD0E0DAF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281" name="Freeform 42">
              <a:extLst>
                <a:ext uri="{FF2B5EF4-FFF2-40B4-BE49-F238E27FC236}">
                  <a16:creationId xmlns:a16="http://schemas.microsoft.com/office/drawing/2014/main" id="{07A53F87-B4E0-4C4E-B913-D336D8993D6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282" name="Freeform 43">
              <a:extLst>
                <a:ext uri="{FF2B5EF4-FFF2-40B4-BE49-F238E27FC236}">
                  <a16:creationId xmlns:a16="http://schemas.microsoft.com/office/drawing/2014/main" id="{587D3AD0-B188-4D2E-A497-5180C1F225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283" name="Freeform 44">
              <a:extLst>
                <a:ext uri="{FF2B5EF4-FFF2-40B4-BE49-F238E27FC236}">
                  <a16:creationId xmlns:a16="http://schemas.microsoft.com/office/drawing/2014/main" id="{E8B4429B-56DB-4ED5-8296-1C4EB6AE049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284" name="Rectangle 45">
              <a:extLst>
                <a:ext uri="{FF2B5EF4-FFF2-40B4-BE49-F238E27FC236}">
                  <a16:creationId xmlns:a16="http://schemas.microsoft.com/office/drawing/2014/main" id="{ABBE178E-641F-4008-8760-5134D226AA4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txBody>
            <a:bodyPr/>
            <a:lstStyle/>
            <a:p>
              <a:endParaRPr lang="en-US"/>
            </a:p>
          </p:txBody>
        </p:sp>
        <p:sp>
          <p:nvSpPr>
            <p:cNvPr id="2285" name="Freeform 46">
              <a:extLst>
                <a:ext uri="{FF2B5EF4-FFF2-40B4-BE49-F238E27FC236}">
                  <a16:creationId xmlns:a16="http://schemas.microsoft.com/office/drawing/2014/main" id="{BB7A09DD-4AE2-4235-BCBA-B52CB79867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286" name="Freeform 47">
              <a:extLst>
                <a:ext uri="{FF2B5EF4-FFF2-40B4-BE49-F238E27FC236}">
                  <a16:creationId xmlns:a16="http://schemas.microsoft.com/office/drawing/2014/main" id="{64DBEF94-3525-4008-AD35-D566A238B94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287" name="Freeform 48">
              <a:extLst>
                <a:ext uri="{FF2B5EF4-FFF2-40B4-BE49-F238E27FC236}">
                  <a16:creationId xmlns:a16="http://schemas.microsoft.com/office/drawing/2014/main" id="{1C0CEBA3-32C8-4D37-BBD0-8863B008E2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288" name="Freeform 49">
              <a:extLst>
                <a:ext uri="{FF2B5EF4-FFF2-40B4-BE49-F238E27FC236}">
                  <a16:creationId xmlns:a16="http://schemas.microsoft.com/office/drawing/2014/main" id="{D12DBC8B-AE05-43C6-BF30-3F9CDADE9B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289" name="Freeform 50">
              <a:extLst>
                <a:ext uri="{FF2B5EF4-FFF2-40B4-BE49-F238E27FC236}">
                  <a16:creationId xmlns:a16="http://schemas.microsoft.com/office/drawing/2014/main" id="{47D642DC-B097-481B-8F32-671DE6AB565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290" name="Freeform 51">
              <a:extLst>
                <a:ext uri="{FF2B5EF4-FFF2-40B4-BE49-F238E27FC236}">
                  <a16:creationId xmlns:a16="http://schemas.microsoft.com/office/drawing/2014/main" id="{0D7CD8F4-0787-4106-9E76-FF0AFA0ACE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291" name="Freeform 52">
              <a:extLst>
                <a:ext uri="{FF2B5EF4-FFF2-40B4-BE49-F238E27FC236}">
                  <a16:creationId xmlns:a16="http://schemas.microsoft.com/office/drawing/2014/main" id="{3ED06726-52C5-468C-BEA2-0194993F8A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292" name="Freeform 53">
              <a:extLst>
                <a:ext uri="{FF2B5EF4-FFF2-40B4-BE49-F238E27FC236}">
                  <a16:creationId xmlns:a16="http://schemas.microsoft.com/office/drawing/2014/main" id="{1541CE8F-816C-4189-8522-7AAA7EABD80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293" name="Freeform 54">
              <a:extLst>
                <a:ext uri="{FF2B5EF4-FFF2-40B4-BE49-F238E27FC236}">
                  <a16:creationId xmlns:a16="http://schemas.microsoft.com/office/drawing/2014/main" id="{3D0F8D98-15AC-458C-B872-777F4BBF354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294" name="Freeform 55">
              <a:extLst>
                <a:ext uri="{FF2B5EF4-FFF2-40B4-BE49-F238E27FC236}">
                  <a16:creationId xmlns:a16="http://schemas.microsoft.com/office/drawing/2014/main" id="{C9DE1ACE-C20F-4504-B0A1-5A37CA0D11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295" name="Freeform 56">
              <a:extLst>
                <a:ext uri="{FF2B5EF4-FFF2-40B4-BE49-F238E27FC236}">
                  <a16:creationId xmlns:a16="http://schemas.microsoft.com/office/drawing/2014/main" id="{E4BDEE62-868F-49A1-B97A-DE8EDC86F98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296" name="Freeform 57">
              <a:extLst>
                <a:ext uri="{FF2B5EF4-FFF2-40B4-BE49-F238E27FC236}">
                  <a16:creationId xmlns:a16="http://schemas.microsoft.com/office/drawing/2014/main" id="{B71AB3E3-099B-47DC-AD0D-215F18FD34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297" name="Freeform 58">
              <a:extLst>
                <a:ext uri="{FF2B5EF4-FFF2-40B4-BE49-F238E27FC236}">
                  <a16:creationId xmlns:a16="http://schemas.microsoft.com/office/drawing/2014/main" id="{7D4B7844-C6A2-45AA-9147-C1CEC0CB83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grpSp>
      <p:grpSp>
        <p:nvGrpSpPr>
          <p:cNvPr id="2298" name="Group 2297">
            <a:extLst>
              <a:ext uri="{FF2B5EF4-FFF2-40B4-BE49-F238E27FC236}">
                <a16:creationId xmlns:a16="http://schemas.microsoft.com/office/drawing/2014/main" id="{176E1971-1C4C-46C8-A821-63766428014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2299" name="Freeform 32">
              <a:extLst>
                <a:ext uri="{FF2B5EF4-FFF2-40B4-BE49-F238E27FC236}">
                  <a16:creationId xmlns:a16="http://schemas.microsoft.com/office/drawing/2014/main" id="{35FAC14F-8CA0-40F3-ADE4-31DBF8BD79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300" name="Freeform 33">
              <a:extLst>
                <a:ext uri="{FF2B5EF4-FFF2-40B4-BE49-F238E27FC236}">
                  <a16:creationId xmlns:a16="http://schemas.microsoft.com/office/drawing/2014/main" id="{778F8CB9-0C96-4B66-B943-C5BF1A1B5D1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301" name="Freeform 34">
              <a:extLst>
                <a:ext uri="{FF2B5EF4-FFF2-40B4-BE49-F238E27FC236}">
                  <a16:creationId xmlns:a16="http://schemas.microsoft.com/office/drawing/2014/main" id="{DB1C8E93-74F9-42A0-B326-E06DC9C584E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302" name="Freeform 35">
              <a:extLst>
                <a:ext uri="{FF2B5EF4-FFF2-40B4-BE49-F238E27FC236}">
                  <a16:creationId xmlns:a16="http://schemas.microsoft.com/office/drawing/2014/main" id="{EC6EA429-8E16-49E0-82D7-5846CDA76C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303" name="Freeform 36">
              <a:extLst>
                <a:ext uri="{FF2B5EF4-FFF2-40B4-BE49-F238E27FC236}">
                  <a16:creationId xmlns:a16="http://schemas.microsoft.com/office/drawing/2014/main" id="{8F64C508-2357-44C9-93D8-FC81B85AE2B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304" name="Freeform 37">
              <a:extLst>
                <a:ext uri="{FF2B5EF4-FFF2-40B4-BE49-F238E27FC236}">
                  <a16:creationId xmlns:a16="http://schemas.microsoft.com/office/drawing/2014/main" id="{82F6F3F7-8F51-41B4-AC2B-699593A1FA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305" name="Freeform 38">
              <a:extLst>
                <a:ext uri="{FF2B5EF4-FFF2-40B4-BE49-F238E27FC236}">
                  <a16:creationId xmlns:a16="http://schemas.microsoft.com/office/drawing/2014/main" id="{6F2FC65A-DA31-4602-B324-E53F76BD936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306" name="Freeform 39">
              <a:extLst>
                <a:ext uri="{FF2B5EF4-FFF2-40B4-BE49-F238E27FC236}">
                  <a16:creationId xmlns:a16="http://schemas.microsoft.com/office/drawing/2014/main" id="{0E9B7CF9-E3CC-495E-A513-A8A1C24228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307" name="Freeform 40">
              <a:extLst>
                <a:ext uri="{FF2B5EF4-FFF2-40B4-BE49-F238E27FC236}">
                  <a16:creationId xmlns:a16="http://schemas.microsoft.com/office/drawing/2014/main" id="{35C09477-23EA-4E6A-A8C2-5B447B25E90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308" name="Rectangle 41">
              <a:extLst>
                <a:ext uri="{FF2B5EF4-FFF2-40B4-BE49-F238E27FC236}">
                  <a16:creationId xmlns:a16="http://schemas.microsoft.com/office/drawing/2014/main" id="{80A5D070-0FE6-4F72-8077-E259B2D35AE2}"/>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txBody>
            <a:bodyPr/>
            <a:lstStyle/>
            <a:p>
              <a:endParaRPr lang="en-US"/>
            </a:p>
          </p:txBody>
        </p:sp>
      </p:grpSp>
      <p:sp>
        <p:nvSpPr>
          <p:cNvPr id="5" name="Content Placeholder 4">
            <a:extLst>
              <a:ext uri="{FF2B5EF4-FFF2-40B4-BE49-F238E27FC236}">
                <a16:creationId xmlns:a16="http://schemas.microsoft.com/office/drawing/2014/main" id="{954F90C8-69BB-FC1E-445E-96CE4E0DAD2D}"/>
              </a:ext>
            </a:extLst>
          </p:cNvPr>
          <p:cNvSpPr>
            <a:spLocks noGrp="1"/>
          </p:cNvSpPr>
          <p:nvPr>
            <p:ph idx="1"/>
          </p:nvPr>
        </p:nvSpPr>
        <p:spPr>
          <a:xfrm>
            <a:off x="5270066" y="3509963"/>
            <a:ext cx="5777345" cy="2281238"/>
          </a:xfrm>
        </p:spPr>
        <p:txBody>
          <a:bodyPr>
            <a:normAutofit lnSpcReduction="10000"/>
          </a:bodyPr>
          <a:lstStyle/>
          <a:p>
            <a:pPr marL="0" indent="0">
              <a:buNone/>
            </a:pPr>
            <a:r>
              <a:rPr lang="en-US" dirty="0"/>
              <a:t>Do you need a better candle or a lightbulb? You can’t get a lightbulb by improving the candle? </a:t>
            </a:r>
          </a:p>
          <a:p>
            <a:pPr marL="0" indent="0">
              <a:buNone/>
            </a:pPr>
            <a:r>
              <a:rPr lang="en-US" dirty="0"/>
              <a:t>A candle is always better than the first lightbulbs.</a:t>
            </a:r>
          </a:p>
        </p:txBody>
      </p:sp>
    </p:spTree>
    <p:extLst>
      <p:ext uri="{BB962C8B-B14F-4D97-AF65-F5344CB8AC3E}">
        <p14:creationId xmlns:p14="http://schemas.microsoft.com/office/powerpoint/2010/main" val="14684909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3079" name="Picture 2">
            <a:extLst>
              <a:ext uri="{FF2B5EF4-FFF2-40B4-BE49-F238E27FC236}">
                <a16:creationId xmlns:a16="http://schemas.microsoft.com/office/drawing/2014/main" id="{EA8ADA9F-99E3-4964-8962-1118D1439FB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grpSp>
        <p:nvGrpSpPr>
          <p:cNvPr id="3081" name="Group 3080">
            <a:extLst>
              <a:ext uri="{FF2B5EF4-FFF2-40B4-BE49-F238E27FC236}">
                <a16:creationId xmlns:a16="http://schemas.microsoft.com/office/drawing/2014/main" id="{366C3164-AA9F-47E3-913A-4F002BC00F6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053888" cy="6858001"/>
            <a:chOff x="-14288" y="0"/>
            <a:chExt cx="12053888" cy="6858001"/>
          </a:xfrm>
        </p:grpSpPr>
        <p:grpSp>
          <p:nvGrpSpPr>
            <p:cNvPr id="3082" name="Group 3081">
              <a:extLst>
                <a:ext uri="{FF2B5EF4-FFF2-40B4-BE49-F238E27FC236}">
                  <a16:creationId xmlns:a16="http://schemas.microsoft.com/office/drawing/2014/main" id="{23FFBAC2-26D2-48B6-B2AA-34AEA0E79E28}"/>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3094" name="Rectangle 5">
                <a:extLst>
                  <a:ext uri="{FF2B5EF4-FFF2-40B4-BE49-F238E27FC236}">
                    <a16:creationId xmlns:a16="http://schemas.microsoft.com/office/drawing/2014/main" id="{9B164BCB-27D3-4B8C-AC13-0A6F461082B7}"/>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US"/>
              </a:p>
            </p:txBody>
          </p:sp>
          <p:sp>
            <p:nvSpPr>
              <p:cNvPr id="3095" name="Freeform 6">
                <a:extLst>
                  <a:ext uri="{FF2B5EF4-FFF2-40B4-BE49-F238E27FC236}">
                    <a16:creationId xmlns:a16="http://schemas.microsoft.com/office/drawing/2014/main" id="{10B247BE-F4A2-4259-9B20-FB9A555D280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096" name="Freeform 7">
                <a:extLst>
                  <a:ext uri="{FF2B5EF4-FFF2-40B4-BE49-F238E27FC236}">
                    <a16:creationId xmlns:a16="http://schemas.microsoft.com/office/drawing/2014/main" id="{39322C5A-DB6D-4B28-8C1C-1B1E8967891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097" name="Freeform 8">
                <a:extLst>
                  <a:ext uri="{FF2B5EF4-FFF2-40B4-BE49-F238E27FC236}">
                    <a16:creationId xmlns:a16="http://schemas.microsoft.com/office/drawing/2014/main" id="{67009B08-E345-4516-96EC-ED0AB1F30B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098" name="Freeform 9">
                <a:extLst>
                  <a:ext uri="{FF2B5EF4-FFF2-40B4-BE49-F238E27FC236}">
                    <a16:creationId xmlns:a16="http://schemas.microsoft.com/office/drawing/2014/main" id="{DFE2793C-165C-4635-A26E-C569C8E0C5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099" name="Freeform 10">
                <a:extLst>
                  <a:ext uri="{FF2B5EF4-FFF2-40B4-BE49-F238E27FC236}">
                    <a16:creationId xmlns:a16="http://schemas.microsoft.com/office/drawing/2014/main" id="{ECDFEF2C-7B0A-41A1-BB61-C92CB3E3A7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100" name="Freeform 11">
                <a:extLst>
                  <a:ext uri="{FF2B5EF4-FFF2-40B4-BE49-F238E27FC236}">
                    <a16:creationId xmlns:a16="http://schemas.microsoft.com/office/drawing/2014/main" id="{0012A396-1946-4B40-AA39-0790157CE9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101" name="Freeform 12">
                <a:extLst>
                  <a:ext uri="{FF2B5EF4-FFF2-40B4-BE49-F238E27FC236}">
                    <a16:creationId xmlns:a16="http://schemas.microsoft.com/office/drawing/2014/main" id="{CD6C6024-F73D-4991-97B9-BE53FF24E31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102" name="Freeform 13">
                <a:extLst>
                  <a:ext uri="{FF2B5EF4-FFF2-40B4-BE49-F238E27FC236}">
                    <a16:creationId xmlns:a16="http://schemas.microsoft.com/office/drawing/2014/main" id="{5977EDD1-3D10-43FA-B800-7A7C8112B77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103" name="Freeform 14">
                <a:extLst>
                  <a:ext uri="{FF2B5EF4-FFF2-40B4-BE49-F238E27FC236}">
                    <a16:creationId xmlns:a16="http://schemas.microsoft.com/office/drawing/2014/main" id="{D37988CF-9FC6-48F5-82F8-D2EB0178A3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104" name="Freeform 15">
                <a:extLst>
                  <a:ext uri="{FF2B5EF4-FFF2-40B4-BE49-F238E27FC236}">
                    <a16:creationId xmlns:a16="http://schemas.microsoft.com/office/drawing/2014/main" id="{EC5BB05B-491C-414A-91C3-B1CAB785A84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105" name="Line 16">
                <a:extLst>
                  <a:ext uri="{FF2B5EF4-FFF2-40B4-BE49-F238E27FC236}">
                    <a16:creationId xmlns:a16="http://schemas.microsoft.com/office/drawing/2014/main" id="{F3180CB6-F8D2-4596-B6CB-F9CEF5D3894E}"/>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US"/>
              </a:p>
            </p:txBody>
          </p:sp>
          <p:sp>
            <p:nvSpPr>
              <p:cNvPr id="3106" name="Freeform 17">
                <a:extLst>
                  <a:ext uri="{FF2B5EF4-FFF2-40B4-BE49-F238E27FC236}">
                    <a16:creationId xmlns:a16="http://schemas.microsoft.com/office/drawing/2014/main" id="{DF338DD3-80F8-4F68-AC7C-361ABF2A9B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107" name="Freeform 18">
                <a:extLst>
                  <a:ext uri="{FF2B5EF4-FFF2-40B4-BE49-F238E27FC236}">
                    <a16:creationId xmlns:a16="http://schemas.microsoft.com/office/drawing/2014/main" id="{9666E4DB-B855-4A4E-BB50-1880738C11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108" name="Freeform 19">
                <a:extLst>
                  <a:ext uri="{FF2B5EF4-FFF2-40B4-BE49-F238E27FC236}">
                    <a16:creationId xmlns:a16="http://schemas.microsoft.com/office/drawing/2014/main" id="{F570FD9C-B435-4EF1-962C-621F1261AA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109" name="Freeform 20">
                <a:extLst>
                  <a:ext uri="{FF2B5EF4-FFF2-40B4-BE49-F238E27FC236}">
                    <a16:creationId xmlns:a16="http://schemas.microsoft.com/office/drawing/2014/main" id="{E236AF0B-3BDC-43C3-8FFC-2A94121E946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110" name="Rectangle 21">
                <a:extLst>
                  <a:ext uri="{FF2B5EF4-FFF2-40B4-BE49-F238E27FC236}">
                    <a16:creationId xmlns:a16="http://schemas.microsoft.com/office/drawing/2014/main" id="{3BA2C208-5097-4497-AA2C-ADDDAB48B6A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US"/>
              </a:p>
            </p:txBody>
          </p:sp>
          <p:sp>
            <p:nvSpPr>
              <p:cNvPr id="3111" name="Freeform 22">
                <a:extLst>
                  <a:ext uri="{FF2B5EF4-FFF2-40B4-BE49-F238E27FC236}">
                    <a16:creationId xmlns:a16="http://schemas.microsoft.com/office/drawing/2014/main" id="{6A45DD96-8D07-43CA-B036-6FDA880A17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112" name="Freeform 23">
                <a:extLst>
                  <a:ext uri="{FF2B5EF4-FFF2-40B4-BE49-F238E27FC236}">
                    <a16:creationId xmlns:a16="http://schemas.microsoft.com/office/drawing/2014/main" id="{AF7F7CBB-E154-4CD5-9ED0-D5DDC1DFEAE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113" name="Freeform 24">
                <a:extLst>
                  <a:ext uri="{FF2B5EF4-FFF2-40B4-BE49-F238E27FC236}">
                    <a16:creationId xmlns:a16="http://schemas.microsoft.com/office/drawing/2014/main" id="{EFF4AB16-41DD-4877-8C28-ED78F4CA7F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114" name="Freeform 25">
                <a:extLst>
                  <a:ext uri="{FF2B5EF4-FFF2-40B4-BE49-F238E27FC236}">
                    <a16:creationId xmlns:a16="http://schemas.microsoft.com/office/drawing/2014/main" id="{30BCBD5D-92EB-487E-B1D0-F9000D45D10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115" name="Freeform 26">
                <a:extLst>
                  <a:ext uri="{FF2B5EF4-FFF2-40B4-BE49-F238E27FC236}">
                    <a16:creationId xmlns:a16="http://schemas.microsoft.com/office/drawing/2014/main" id="{DA07BDB8-9827-4EBF-9B99-6C503EA0BC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116" name="Freeform 27">
                <a:extLst>
                  <a:ext uri="{FF2B5EF4-FFF2-40B4-BE49-F238E27FC236}">
                    <a16:creationId xmlns:a16="http://schemas.microsoft.com/office/drawing/2014/main" id="{7F41FB05-1B3F-450A-A1A7-8C8BD182A5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117" name="Freeform 28">
                <a:extLst>
                  <a:ext uri="{FF2B5EF4-FFF2-40B4-BE49-F238E27FC236}">
                    <a16:creationId xmlns:a16="http://schemas.microsoft.com/office/drawing/2014/main" id="{0629E219-1F32-41C1-B921-05E4561179B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118" name="Freeform 29">
                <a:extLst>
                  <a:ext uri="{FF2B5EF4-FFF2-40B4-BE49-F238E27FC236}">
                    <a16:creationId xmlns:a16="http://schemas.microsoft.com/office/drawing/2014/main" id="{8081FB28-486E-4C09-9D15-0B2657B56FB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119" name="Freeform 30">
                <a:extLst>
                  <a:ext uri="{FF2B5EF4-FFF2-40B4-BE49-F238E27FC236}">
                    <a16:creationId xmlns:a16="http://schemas.microsoft.com/office/drawing/2014/main" id="{CB547EFB-F29D-4336-9644-0AE7A94EA4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120" name="Freeform 31">
                <a:extLst>
                  <a:ext uri="{FF2B5EF4-FFF2-40B4-BE49-F238E27FC236}">
                    <a16:creationId xmlns:a16="http://schemas.microsoft.com/office/drawing/2014/main" id="{BB2793F4-FAD7-459A-BC46-06BB1D4FAAC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grpSp>
        <p:grpSp>
          <p:nvGrpSpPr>
            <p:cNvPr id="3083" name="Group 3082">
              <a:extLst>
                <a:ext uri="{FF2B5EF4-FFF2-40B4-BE49-F238E27FC236}">
                  <a16:creationId xmlns:a16="http://schemas.microsoft.com/office/drawing/2014/main" id="{FC01589C-0235-4B21-B264-777746D4D595}"/>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3084" name="Freeform 32">
                <a:extLst>
                  <a:ext uri="{FF2B5EF4-FFF2-40B4-BE49-F238E27FC236}">
                    <a16:creationId xmlns:a16="http://schemas.microsoft.com/office/drawing/2014/main" id="{678F5669-8CE7-445E-8D54-49C5E2013B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085" name="Freeform 33">
                <a:extLst>
                  <a:ext uri="{FF2B5EF4-FFF2-40B4-BE49-F238E27FC236}">
                    <a16:creationId xmlns:a16="http://schemas.microsoft.com/office/drawing/2014/main" id="{E93A3F8E-D876-485E-9EDC-43E315DE1EE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086" name="Freeform 34">
                <a:extLst>
                  <a:ext uri="{FF2B5EF4-FFF2-40B4-BE49-F238E27FC236}">
                    <a16:creationId xmlns:a16="http://schemas.microsoft.com/office/drawing/2014/main" id="{B4F848A6-931A-4CC9-9B29-C7A9CEA3ACE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087" name="Freeform 35">
                <a:extLst>
                  <a:ext uri="{FF2B5EF4-FFF2-40B4-BE49-F238E27FC236}">
                    <a16:creationId xmlns:a16="http://schemas.microsoft.com/office/drawing/2014/main" id="{5C4204D4-6782-4DB1-8FF8-86CC698AF2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088" name="Freeform 36">
                <a:extLst>
                  <a:ext uri="{FF2B5EF4-FFF2-40B4-BE49-F238E27FC236}">
                    <a16:creationId xmlns:a16="http://schemas.microsoft.com/office/drawing/2014/main" id="{3907C583-5764-43DC-8AF9-992D3472F6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089" name="Freeform 37">
                <a:extLst>
                  <a:ext uri="{FF2B5EF4-FFF2-40B4-BE49-F238E27FC236}">
                    <a16:creationId xmlns:a16="http://schemas.microsoft.com/office/drawing/2014/main" id="{56CE3D6E-1121-4EF2-9DFB-7F3937FCCD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090" name="Freeform 38">
                <a:extLst>
                  <a:ext uri="{FF2B5EF4-FFF2-40B4-BE49-F238E27FC236}">
                    <a16:creationId xmlns:a16="http://schemas.microsoft.com/office/drawing/2014/main" id="{3AEB7245-E197-4AE5-BCFC-7821E49EFE4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091" name="Freeform 39">
                <a:extLst>
                  <a:ext uri="{FF2B5EF4-FFF2-40B4-BE49-F238E27FC236}">
                    <a16:creationId xmlns:a16="http://schemas.microsoft.com/office/drawing/2014/main" id="{801E9C76-F4FB-4C4D-9350-B526F294E0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092" name="Freeform 40">
                <a:extLst>
                  <a:ext uri="{FF2B5EF4-FFF2-40B4-BE49-F238E27FC236}">
                    <a16:creationId xmlns:a16="http://schemas.microsoft.com/office/drawing/2014/main" id="{F9C0C5DE-6C8C-4CD0-9C91-6A132A06DA7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093" name="Rectangle 41">
                <a:extLst>
                  <a:ext uri="{FF2B5EF4-FFF2-40B4-BE49-F238E27FC236}">
                    <a16:creationId xmlns:a16="http://schemas.microsoft.com/office/drawing/2014/main" id="{955A7039-8B66-4CF0-8048-0AD0F4A5B85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US"/>
              </a:p>
            </p:txBody>
          </p:sp>
        </p:grpSp>
      </p:grpSp>
      <p:sp useBgFill="1">
        <p:nvSpPr>
          <p:cNvPr id="3122" name="Rectangle 3121">
            <a:extLst>
              <a:ext uri="{FF2B5EF4-FFF2-40B4-BE49-F238E27FC236}">
                <a16:creationId xmlns:a16="http://schemas.microsoft.com/office/drawing/2014/main" id="{933B46D5-42D5-4194-B895-B45DCFF223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124" name="Group 3123">
            <a:extLst>
              <a:ext uri="{FF2B5EF4-FFF2-40B4-BE49-F238E27FC236}">
                <a16:creationId xmlns:a16="http://schemas.microsoft.com/office/drawing/2014/main" id="{18896DCC-8879-4CF3-BB2D-0C535C80597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2281238" cy="5289551"/>
            <a:chOff x="0" y="-1"/>
            <a:chExt cx="2281238" cy="5289551"/>
          </a:xfrm>
        </p:grpSpPr>
        <p:sp>
          <p:nvSpPr>
            <p:cNvPr id="3125" name="Rectangle 3124">
              <a:extLst>
                <a:ext uri="{FF2B5EF4-FFF2-40B4-BE49-F238E27FC236}">
                  <a16:creationId xmlns:a16="http://schemas.microsoft.com/office/drawing/2014/main" id="{534630B0-6EE6-4DFE-9FC5-0988FED6CB4B}"/>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2"/>
              <a:ext cx="23813" cy="2181225"/>
            </a:xfrm>
            <a:prstGeom prst="rect">
              <a:avLst/>
            </a:prstGeom>
            <a:solidFill>
              <a:srgbClr val="FFFFFF">
                <a:alpha val="70000"/>
              </a:srgbClr>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US"/>
            </a:p>
          </p:txBody>
        </p:sp>
        <p:sp>
          <p:nvSpPr>
            <p:cNvPr id="3126" name="Freeform 6">
              <a:extLst>
                <a:ext uri="{FF2B5EF4-FFF2-40B4-BE49-F238E27FC236}">
                  <a16:creationId xmlns:a16="http://schemas.microsoft.com/office/drawing/2014/main" id="{605C0C27-BDE8-4899-B838-C0DC2EAB8C3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2"/>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solidFill>
              <a:srgbClr val="FFFFFF">
                <a:alpha val="70000"/>
              </a:srgbClr>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127" name="Freeform 7">
              <a:extLst>
                <a:ext uri="{FF2B5EF4-FFF2-40B4-BE49-F238E27FC236}">
                  <a16:creationId xmlns:a16="http://schemas.microsoft.com/office/drawing/2014/main" id="{EDC3E8DB-0AA9-4C49-A986-24A6D44A521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7"/>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rgbClr val="FFFFFF">
                <a:alpha val="70000"/>
              </a:srgbClr>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128" name="Rectangle 3127">
              <a:extLst>
                <a:ext uri="{FF2B5EF4-FFF2-40B4-BE49-F238E27FC236}">
                  <a16:creationId xmlns:a16="http://schemas.microsoft.com/office/drawing/2014/main" id="{334CA156-4C5B-4EAD-99BC-E2C734D5A5B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4"/>
              <a:ext cx="28575" cy="4481513"/>
            </a:xfrm>
            <a:prstGeom prst="rect">
              <a:avLst/>
            </a:prstGeom>
            <a:solidFill>
              <a:srgbClr val="FFFFFF">
                <a:alpha val="70000"/>
              </a:srgbClr>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US"/>
            </a:p>
          </p:txBody>
        </p:sp>
        <p:sp>
          <p:nvSpPr>
            <p:cNvPr id="3129" name="Freeform 9">
              <a:extLst>
                <a:ext uri="{FF2B5EF4-FFF2-40B4-BE49-F238E27FC236}">
                  <a16:creationId xmlns:a16="http://schemas.microsoft.com/office/drawing/2014/main" id="{5E568387-0266-4411-9330-8E9CD9B8233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2"/>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rgbClr val="FFFFFF">
                <a:alpha val="70000"/>
              </a:srgbClr>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130" name="Freeform 10">
              <a:extLst>
                <a:ext uri="{FF2B5EF4-FFF2-40B4-BE49-F238E27FC236}">
                  <a16:creationId xmlns:a16="http://schemas.microsoft.com/office/drawing/2014/main" id="{C84DAA3E-ACD2-4620-8906-7C7280CEBC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4"/>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solidFill>
              <a:srgbClr val="FFFFFF">
                <a:alpha val="70000"/>
              </a:srgbClr>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131" name="Freeform 11">
              <a:extLst>
                <a:ext uri="{FF2B5EF4-FFF2-40B4-BE49-F238E27FC236}">
                  <a16:creationId xmlns:a16="http://schemas.microsoft.com/office/drawing/2014/main" id="{2D86F227-CF83-476B-B657-D6B0C53B3A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7"/>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solidFill>
              <a:srgbClr val="FFFFFF">
                <a:alpha val="70000"/>
              </a:srgbClr>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132" name="Freeform 12">
              <a:extLst>
                <a:ext uri="{FF2B5EF4-FFF2-40B4-BE49-F238E27FC236}">
                  <a16:creationId xmlns:a16="http://schemas.microsoft.com/office/drawing/2014/main" id="{14934B78-B04C-4CFA-A64D-EFA402E14EF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2"/>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solidFill>
              <a:srgbClr val="FFFFFF">
                <a:alpha val="70000"/>
              </a:srgbClr>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133" name="Freeform 13">
              <a:extLst>
                <a:ext uri="{FF2B5EF4-FFF2-40B4-BE49-F238E27FC236}">
                  <a16:creationId xmlns:a16="http://schemas.microsoft.com/office/drawing/2014/main" id="{60B3248E-2504-49B9-879B-D0158482C8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4"/>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solidFill>
              <a:srgbClr val="FFFFFF">
                <a:alpha val="70000"/>
              </a:srgbClr>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134" name="Freeform 14">
              <a:extLst>
                <a:ext uri="{FF2B5EF4-FFF2-40B4-BE49-F238E27FC236}">
                  <a16:creationId xmlns:a16="http://schemas.microsoft.com/office/drawing/2014/main" id="{CA4F4223-FB0B-4CA0-8913-341EDCD78C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1"/>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solidFill>
              <a:srgbClr val="FFFFFF">
                <a:alpha val="70000"/>
              </a:srgbClr>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135" name="Freeform 15">
              <a:extLst>
                <a:ext uri="{FF2B5EF4-FFF2-40B4-BE49-F238E27FC236}">
                  <a16:creationId xmlns:a16="http://schemas.microsoft.com/office/drawing/2014/main" id="{42327D55-3076-45A9-8C23-54CC450F38B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2"/>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rgbClr val="FFFFFF">
                <a:alpha val="70000"/>
              </a:srgbClr>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136" name="Freeform 16">
              <a:extLst>
                <a:ext uri="{FF2B5EF4-FFF2-40B4-BE49-F238E27FC236}">
                  <a16:creationId xmlns:a16="http://schemas.microsoft.com/office/drawing/2014/main" id="{10BA2659-760C-445C-96A9-155F0BF09FF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7"/>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rgbClr val="FFFFFF">
                <a:alpha val="70000"/>
              </a:srgbClr>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137" name="Freeform 17">
              <a:extLst>
                <a:ext uri="{FF2B5EF4-FFF2-40B4-BE49-F238E27FC236}">
                  <a16:creationId xmlns:a16="http://schemas.microsoft.com/office/drawing/2014/main" id="{9EF5E6EC-49CF-43A0-8ED2-136FCDCADE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2"/>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solidFill>
              <a:srgbClr val="FFFFFF">
                <a:alpha val="70000"/>
              </a:srgbClr>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138" name="Freeform 18">
              <a:extLst>
                <a:ext uri="{FF2B5EF4-FFF2-40B4-BE49-F238E27FC236}">
                  <a16:creationId xmlns:a16="http://schemas.microsoft.com/office/drawing/2014/main" id="{F4A1A617-AE8C-49B0-9B78-F0E2BFB2BD9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49"/>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solidFill>
              <a:srgbClr val="FFFFFF">
                <a:alpha val="70000"/>
              </a:srgbClr>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139" name="Freeform 19">
              <a:extLst>
                <a:ext uri="{FF2B5EF4-FFF2-40B4-BE49-F238E27FC236}">
                  <a16:creationId xmlns:a16="http://schemas.microsoft.com/office/drawing/2014/main" id="{4B1C21A9-2A27-4BA8-AB2C-E2F23D93F2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2"/>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solidFill>
              <a:srgbClr val="FFFFFF">
                <a:alpha val="70000"/>
              </a:srgbClr>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140" name="Freeform 20">
              <a:extLst>
                <a:ext uri="{FF2B5EF4-FFF2-40B4-BE49-F238E27FC236}">
                  <a16:creationId xmlns:a16="http://schemas.microsoft.com/office/drawing/2014/main" id="{803E4DF0-86BE-4F7B-99D9-A4DAF790A62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7"/>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solidFill>
              <a:srgbClr val="FFFFFF">
                <a:alpha val="70000"/>
              </a:srgbClr>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141" name="Freeform 21">
              <a:extLst>
                <a:ext uri="{FF2B5EF4-FFF2-40B4-BE49-F238E27FC236}">
                  <a16:creationId xmlns:a16="http://schemas.microsoft.com/office/drawing/2014/main" id="{324C4266-1501-454D-A3A2-C60585E379C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2"/>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solidFill>
              <a:srgbClr val="FFFFFF">
                <a:alpha val="70000"/>
              </a:srgbClr>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142" name="Freeform 24">
              <a:extLst>
                <a:ext uri="{FF2B5EF4-FFF2-40B4-BE49-F238E27FC236}">
                  <a16:creationId xmlns:a16="http://schemas.microsoft.com/office/drawing/2014/main" id="{335F4B74-90BA-4372-9744-660DE1DAE6F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7"/>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solidFill>
              <a:srgbClr val="FFFFFF">
                <a:alpha val="70000"/>
              </a:srgbClr>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143" name="Freeform 25">
              <a:extLst>
                <a:ext uri="{FF2B5EF4-FFF2-40B4-BE49-F238E27FC236}">
                  <a16:creationId xmlns:a16="http://schemas.microsoft.com/office/drawing/2014/main" id="{676BC228-1D88-4E9F-A39C-485245F38A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2"/>
              <a:ext cx="133350" cy="266700"/>
            </a:xfrm>
            <a:custGeom>
              <a:avLst/>
              <a:gdLst/>
              <a:ahLst/>
              <a:cxnLst/>
              <a:rect l="0" t="0" r="r" b="b"/>
              <a:pathLst>
                <a:path w="84" h="168">
                  <a:moveTo>
                    <a:pt x="69" y="168"/>
                  </a:moveTo>
                  <a:lnTo>
                    <a:pt x="0" y="6"/>
                  </a:lnTo>
                  <a:lnTo>
                    <a:pt x="12" y="0"/>
                  </a:lnTo>
                  <a:lnTo>
                    <a:pt x="84" y="162"/>
                  </a:lnTo>
                  <a:lnTo>
                    <a:pt x="69" y="168"/>
                  </a:lnTo>
                  <a:close/>
                </a:path>
              </a:pathLst>
            </a:custGeom>
            <a:solidFill>
              <a:srgbClr val="FFFFFF">
                <a:alpha val="70000"/>
              </a:srgbClr>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144" name="Freeform 26">
              <a:extLst>
                <a:ext uri="{FF2B5EF4-FFF2-40B4-BE49-F238E27FC236}">
                  <a16:creationId xmlns:a16="http://schemas.microsoft.com/office/drawing/2014/main" id="{82C283AD-515F-427B-A581-F1EC42B2F8A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4"/>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solidFill>
              <a:srgbClr val="FFFFFF">
                <a:alpha val="70000"/>
              </a:srgbClr>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145" name="Freeform 27">
              <a:extLst>
                <a:ext uri="{FF2B5EF4-FFF2-40B4-BE49-F238E27FC236}">
                  <a16:creationId xmlns:a16="http://schemas.microsoft.com/office/drawing/2014/main" id="{A211013C-44EA-4C7F-867A-70F84606A1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49"/>
              <a:ext cx="133350" cy="269875"/>
            </a:xfrm>
            <a:custGeom>
              <a:avLst/>
              <a:gdLst/>
              <a:ahLst/>
              <a:cxnLst/>
              <a:rect l="0" t="0" r="r" b="b"/>
              <a:pathLst>
                <a:path w="84" h="170">
                  <a:moveTo>
                    <a:pt x="12" y="170"/>
                  </a:moveTo>
                  <a:lnTo>
                    <a:pt x="0" y="164"/>
                  </a:lnTo>
                  <a:lnTo>
                    <a:pt x="69" y="0"/>
                  </a:lnTo>
                  <a:lnTo>
                    <a:pt x="84" y="6"/>
                  </a:lnTo>
                  <a:lnTo>
                    <a:pt x="12" y="170"/>
                  </a:lnTo>
                  <a:close/>
                </a:path>
              </a:pathLst>
            </a:custGeom>
            <a:solidFill>
              <a:srgbClr val="FFFFFF">
                <a:alpha val="70000"/>
              </a:srgbClr>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146" name="Freeform 28">
              <a:extLst>
                <a:ext uri="{FF2B5EF4-FFF2-40B4-BE49-F238E27FC236}">
                  <a16:creationId xmlns:a16="http://schemas.microsoft.com/office/drawing/2014/main" id="{5A091894-50E1-4B1B-94B2-693B5DC5A07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7"/>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solidFill>
              <a:srgbClr val="FFFFFF">
                <a:alpha val="70000"/>
              </a:srgbClr>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147" name="Freeform 29">
              <a:extLst>
                <a:ext uri="{FF2B5EF4-FFF2-40B4-BE49-F238E27FC236}">
                  <a16:creationId xmlns:a16="http://schemas.microsoft.com/office/drawing/2014/main" id="{33665320-A7B0-4BE7-B587-654A5E130F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2"/>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solidFill>
              <a:srgbClr val="FFFFFF">
                <a:alpha val="70000"/>
              </a:srgbClr>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148" name="Freeform 36">
              <a:extLst>
                <a:ext uri="{FF2B5EF4-FFF2-40B4-BE49-F238E27FC236}">
                  <a16:creationId xmlns:a16="http://schemas.microsoft.com/office/drawing/2014/main" id="{5E731000-CA59-41D5-BBAF-4CF0C93CC0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2"/>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solidFill>
              <a:srgbClr val="FFFFFF">
                <a:alpha val="70000"/>
              </a:srgbClr>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149" name="Freeform 37">
              <a:extLst>
                <a:ext uri="{FF2B5EF4-FFF2-40B4-BE49-F238E27FC236}">
                  <a16:creationId xmlns:a16="http://schemas.microsoft.com/office/drawing/2014/main" id="{3ADE52FC-89F2-4DE3-90F2-23F8A19B5F6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7"/>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solidFill>
              <a:srgbClr val="FFFFFF">
                <a:alpha val="70000"/>
              </a:srgbClr>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150" name="Freeform 38">
              <a:extLst>
                <a:ext uri="{FF2B5EF4-FFF2-40B4-BE49-F238E27FC236}">
                  <a16:creationId xmlns:a16="http://schemas.microsoft.com/office/drawing/2014/main" id="{C598494B-717D-4E29-9D55-F0FEF36C02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2"/>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solidFill>
              <a:srgbClr val="FFFFFF">
                <a:alpha val="70000"/>
              </a:srgbClr>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151" name="Freeform 39">
              <a:extLst>
                <a:ext uri="{FF2B5EF4-FFF2-40B4-BE49-F238E27FC236}">
                  <a16:creationId xmlns:a16="http://schemas.microsoft.com/office/drawing/2014/main" id="{4E748B28-C809-4A72-BA26-B42706005B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2"/>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solidFill>
              <a:srgbClr val="FFFFFF">
                <a:alpha val="70000"/>
              </a:srgbClr>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152" name="Freeform 40">
              <a:extLst>
                <a:ext uri="{FF2B5EF4-FFF2-40B4-BE49-F238E27FC236}">
                  <a16:creationId xmlns:a16="http://schemas.microsoft.com/office/drawing/2014/main" id="{1B55B6D8-6E87-41B4-8C20-4C59AB35B07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7"/>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solidFill>
              <a:srgbClr val="FFFFFF">
                <a:alpha val="70000"/>
              </a:srgbClr>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153" name="Freeform 41">
              <a:extLst>
                <a:ext uri="{FF2B5EF4-FFF2-40B4-BE49-F238E27FC236}">
                  <a16:creationId xmlns:a16="http://schemas.microsoft.com/office/drawing/2014/main" id="{8AF0CB98-D797-4C0F-B534-B53FFEC580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7"/>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solidFill>
              <a:srgbClr val="FFFFFF">
                <a:alpha val="70000"/>
              </a:srgbClr>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154" name="Freeform 42">
              <a:extLst>
                <a:ext uri="{FF2B5EF4-FFF2-40B4-BE49-F238E27FC236}">
                  <a16:creationId xmlns:a16="http://schemas.microsoft.com/office/drawing/2014/main" id="{8161F426-0884-4746-ADFB-ED2E8ED5E2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4"/>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solidFill>
              <a:srgbClr val="FFFFFF">
                <a:alpha val="70000"/>
              </a:srgbClr>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155" name="Freeform 43">
              <a:extLst>
                <a:ext uri="{FF2B5EF4-FFF2-40B4-BE49-F238E27FC236}">
                  <a16:creationId xmlns:a16="http://schemas.microsoft.com/office/drawing/2014/main" id="{9FB6AEF0-B7A7-4C34-8BCA-D1939E5C0F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7"/>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solidFill>
              <a:srgbClr val="FFFFFF">
                <a:alpha val="70000"/>
              </a:srgbClr>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156" name="Freeform 44">
              <a:extLst>
                <a:ext uri="{FF2B5EF4-FFF2-40B4-BE49-F238E27FC236}">
                  <a16:creationId xmlns:a16="http://schemas.microsoft.com/office/drawing/2014/main" id="{C4221C70-D5F8-42A7-B0AF-B63791EFA8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4"/>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solidFill>
              <a:srgbClr val="FFFFFF">
                <a:alpha val="70000"/>
              </a:srgbClr>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157" name="Freeform 57">
              <a:extLst>
                <a:ext uri="{FF2B5EF4-FFF2-40B4-BE49-F238E27FC236}">
                  <a16:creationId xmlns:a16="http://schemas.microsoft.com/office/drawing/2014/main" id="{4C075733-AA99-4CB2-934E-9F42E6FC16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4"/>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solidFill>
              <a:srgbClr val="FFFFFF">
                <a:alpha val="70000"/>
              </a:srgbClr>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158" name="Freeform 58">
              <a:extLst>
                <a:ext uri="{FF2B5EF4-FFF2-40B4-BE49-F238E27FC236}">
                  <a16:creationId xmlns:a16="http://schemas.microsoft.com/office/drawing/2014/main" id="{266B426D-F5FB-456F-84B5-2DACFEA7AB6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2"/>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solidFill>
              <a:srgbClr val="FFFFFF">
                <a:alpha val="70000"/>
              </a:srgbClr>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grpSp>
      <p:sp>
        <p:nvSpPr>
          <p:cNvPr id="3160" name="Round Diagonal Corner Rectangle 6">
            <a:extLst>
              <a:ext uri="{FF2B5EF4-FFF2-40B4-BE49-F238E27FC236}">
                <a16:creationId xmlns:a16="http://schemas.microsoft.com/office/drawing/2014/main" id="{083A6575-45DF-4CD7-8E7D-50E51B82D5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011680" y="808057"/>
            <a:ext cx="9370695" cy="5234394"/>
          </a:xfrm>
          <a:prstGeom prst="round2DiagRect">
            <a:avLst>
              <a:gd name="adj1" fmla="val 6185"/>
              <a:gd name="adj2" fmla="val 0"/>
            </a:avLst>
          </a:prstGeom>
          <a:solidFill>
            <a:srgbClr val="FFFFFF"/>
          </a:solid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descr="Output image">
            <a:extLst>
              <a:ext uri="{FF2B5EF4-FFF2-40B4-BE49-F238E27FC236}">
                <a16:creationId xmlns:a16="http://schemas.microsoft.com/office/drawing/2014/main" id="{BF1A45E1-2ED6-21C3-75D8-314100AE4791}"/>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3160601" y="1136606"/>
            <a:ext cx="7069188" cy="457729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44D2AF2F-A42A-9F20-F3C0-F382DD7164C9}"/>
              </a:ext>
            </a:extLst>
          </p:cNvPr>
          <p:cNvSpPr txBox="1"/>
          <p:nvPr/>
        </p:nvSpPr>
        <p:spPr>
          <a:xfrm>
            <a:off x="2959156" y="130751"/>
            <a:ext cx="6106886" cy="646331"/>
          </a:xfrm>
          <a:prstGeom prst="rect">
            <a:avLst/>
          </a:prstGeom>
          <a:noFill/>
        </p:spPr>
        <p:txBody>
          <a:bodyPr wrap="square">
            <a:spAutoFit/>
          </a:bodyPr>
          <a:lstStyle/>
          <a:p>
            <a:r>
              <a:rPr lang="en-US" b="0" i="0" dirty="0">
                <a:solidFill>
                  <a:srgbClr val="1F1F1F"/>
                </a:solidFill>
                <a:effectLst/>
                <a:latin typeface="Google Sans"/>
              </a:rPr>
              <a:t>Diffusion of Innovation (DOI) Theory, developed by E.M. Rogers in 1962</a:t>
            </a:r>
            <a:endParaRPr lang="en-US" dirty="0"/>
          </a:p>
        </p:txBody>
      </p:sp>
      <p:sp>
        <p:nvSpPr>
          <p:cNvPr id="6" name="TextBox 5">
            <a:extLst>
              <a:ext uri="{FF2B5EF4-FFF2-40B4-BE49-F238E27FC236}">
                <a16:creationId xmlns:a16="http://schemas.microsoft.com/office/drawing/2014/main" id="{BB0D7AFA-F105-6547-8C62-4E06309E4AE5}"/>
              </a:ext>
            </a:extLst>
          </p:cNvPr>
          <p:cNvSpPr txBox="1"/>
          <p:nvPr/>
        </p:nvSpPr>
        <p:spPr>
          <a:xfrm>
            <a:off x="1643063" y="6330950"/>
            <a:ext cx="4967514" cy="369332"/>
          </a:xfrm>
          <a:prstGeom prst="rect">
            <a:avLst/>
          </a:prstGeom>
          <a:noFill/>
        </p:spPr>
        <p:txBody>
          <a:bodyPr wrap="none" rtlCol="0">
            <a:spAutoFit/>
          </a:bodyPr>
          <a:lstStyle/>
          <a:p>
            <a:r>
              <a:rPr lang="en-US" dirty="0"/>
              <a:t>What’s your risk profile? personally? as a company?</a:t>
            </a:r>
          </a:p>
        </p:txBody>
      </p:sp>
    </p:spTree>
    <p:extLst>
      <p:ext uri="{BB962C8B-B14F-4D97-AF65-F5344CB8AC3E}">
        <p14:creationId xmlns:p14="http://schemas.microsoft.com/office/powerpoint/2010/main" val="28758214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E166494-D2D2-7A11-3662-76EFD926F769}"/>
              </a:ext>
            </a:extLst>
          </p:cNvPr>
          <p:cNvSpPr txBox="1"/>
          <p:nvPr/>
        </p:nvSpPr>
        <p:spPr>
          <a:xfrm>
            <a:off x="1141412" y="2249487"/>
            <a:ext cx="4844521" cy="3541714"/>
          </a:xfrm>
          <a:prstGeom prst="rect">
            <a:avLst/>
          </a:prstGeom>
        </p:spPr>
        <p:txBody>
          <a:bodyPr vert="horz" lIns="91440" tIns="45720" rIns="91440" bIns="45720" rtlCol="0" anchor="ctr">
            <a:normAutofit/>
          </a:bodyPr>
          <a:lstStyle/>
          <a:p>
            <a:pPr indent="-228600" defTabSz="914400">
              <a:lnSpc>
                <a:spcPct val="120000"/>
              </a:lnSpc>
              <a:spcAft>
                <a:spcPts val="600"/>
              </a:spcAft>
              <a:buSzPct val="125000"/>
              <a:buFont typeface="Arial" panose="020B0604020202020204" pitchFamily="34" charset="0"/>
              <a:buChar char="•"/>
            </a:pPr>
            <a:r>
              <a:rPr lang="en-US">
                <a:hlinkClick r:id="rId3"/>
              </a:rPr>
              <a:t>https://www.ibm.com/quantum/case-studies?video=1_xwi1ev1p</a:t>
            </a:r>
            <a:r>
              <a:rPr lang="en-US"/>
              <a:t> </a:t>
            </a:r>
          </a:p>
          <a:p>
            <a:pPr indent="-228600" defTabSz="914400">
              <a:lnSpc>
                <a:spcPct val="120000"/>
              </a:lnSpc>
              <a:spcAft>
                <a:spcPts val="600"/>
              </a:spcAft>
              <a:buSzPct val="125000"/>
              <a:buFont typeface="Arial" panose="020B0604020202020204" pitchFamily="34" charset="0"/>
              <a:buChar char="•"/>
            </a:pPr>
            <a:endParaRPr lang="en-US"/>
          </a:p>
          <a:p>
            <a:pPr indent="-228600" defTabSz="914400">
              <a:lnSpc>
                <a:spcPct val="120000"/>
              </a:lnSpc>
              <a:buSzPct val="125000"/>
              <a:buFont typeface="Arial" panose="020B0604020202020204" pitchFamily="34" charset="0"/>
              <a:buChar char="•"/>
            </a:pPr>
            <a:r>
              <a:rPr lang="en-US"/>
              <a:t>Boeing seeks new ways to engineer strong, lightweight materials (2:56)</a:t>
            </a:r>
          </a:p>
          <a:p>
            <a:pPr indent="-228600" defTabSz="914400">
              <a:lnSpc>
                <a:spcPct val="120000"/>
              </a:lnSpc>
              <a:spcAft>
                <a:spcPts val="600"/>
              </a:spcAft>
              <a:buSzPct val="125000"/>
              <a:buFont typeface="Arial" panose="020B0604020202020204" pitchFamily="34" charset="0"/>
              <a:buChar char="•"/>
            </a:pPr>
            <a:endParaRPr lang="en-US"/>
          </a:p>
        </p:txBody>
      </p:sp>
      <p:pic>
        <p:nvPicPr>
          <p:cNvPr id="3" name="Picture 2" descr="A group of airplanes in the sky&#10;&#10;Description automatically generated">
            <a:extLst>
              <a:ext uri="{FF2B5EF4-FFF2-40B4-BE49-F238E27FC236}">
                <a16:creationId xmlns:a16="http://schemas.microsoft.com/office/drawing/2014/main" id="{D3086E5D-0BB3-15C1-32E4-98751DE319DF}"/>
              </a:ext>
            </a:extLst>
          </p:cNvPr>
          <p:cNvPicPr>
            <a:picLocks noChangeAspect="1"/>
          </p:cNvPicPr>
          <p:nvPr/>
        </p:nvPicPr>
        <p:blipFill>
          <a:blip r:embed="rId4"/>
          <a:srcRect l="22211" r="15933" b="-1"/>
          <a:stretch/>
        </p:blipFill>
        <p:spPr>
          <a:xfrm>
            <a:off x="6392335" y="2497720"/>
            <a:ext cx="4655075" cy="3047892"/>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
        <p:nvSpPr>
          <p:cNvPr id="2" name="TextBox 1">
            <a:extLst>
              <a:ext uri="{FF2B5EF4-FFF2-40B4-BE49-F238E27FC236}">
                <a16:creationId xmlns:a16="http://schemas.microsoft.com/office/drawing/2014/main" id="{BEEBC39F-9B5E-693E-C7AA-7C4A99BAE0E3}"/>
              </a:ext>
            </a:extLst>
          </p:cNvPr>
          <p:cNvSpPr txBox="1"/>
          <p:nvPr/>
        </p:nvSpPr>
        <p:spPr>
          <a:xfrm>
            <a:off x="8001482" y="6037885"/>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Aft>
                <a:spcPts val="600"/>
              </a:spcAft>
            </a:pPr>
            <a:r>
              <a:rPr lang="en-US" dirty="0">
                <a:ea typeface="+mn-lt"/>
                <a:cs typeface="+mn-lt"/>
                <a:hlinkClick r:id="rId5"/>
              </a:rPr>
              <a:t>IBM Quantum Decade</a:t>
            </a:r>
            <a:endParaRPr lang="en-US"/>
          </a:p>
        </p:txBody>
      </p:sp>
    </p:spTree>
    <p:extLst>
      <p:ext uri="{BB962C8B-B14F-4D97-AF65-F5344CB8AC3E}">
        <p14:creationId xmlns:p14="http://schemas.microsoft.com/office/powerpoint/2010/main" val="15907077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5129" name="Group 5128">
            <a:extLst>
              <a:ext uri="{FF2B5EF4-FFF2-40B4-BE49-F238E27FC236}">
                <a16:creationId xmlns:a16="http://schemas.microsoft.com/office/drawing/2014/main" id="{9AE4726C-1831-4FE3-9A11-227F0DC2F0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5130" name="Rectangle 5129">
              <a:extLst>
                <a:ext uri="{FF2B5EF4-FFF2-40B4-BE49-F238E27FC236}">
                  <a16:creationId xmlns:a16="http://schemas.microsoft.com/office/drawing/2014/main" id="{B651D7F7-8C54-448E-A268-1CBFAD87D4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31" name="Picture 2">
              <a:extLst>
                <a:ext uri="{FF2B5EF4-FFF2-40B4-BE49-F238E27FC236}">
                  <a16:creationId xmlns:a16="http://schemas.microsoft.com/office/drawing/2014/main" id="{E3B56E94-40E1-489A-98B2-A3238D66A064}"/>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p14="http://schemas.microsoft.com/office/powerpoint/2010/main" xmlns:a14="http://schemas.microsoft.com/office/drawing/2010/main" xmlns:a16="http://schemas.microsoft.com/office/drawing/2014/main" xmlns="">
                  <a:solidFill>
                    <a:srgbClr val="FFFFFF"/>
                  </a:solidFill>
                </a14:hiddenFill>
              </a:ext>
            </a:extLst>
          </p:spPr>
        </p:pic>
      </p:grpSp>
      <p:sp>
        <p:nvSpPr>
          <p:cNvPr id="2" name="Title 1">
            <a:extLst>
              <a:ext uri="{FF2B5EF4-FFF2-40B4-BE49-F238E27FC236}">
                <a16:creationId xmlns:a16="http://schemas.microsoft.com/office/drawing/2014/main" id="{925D3EB9-6192-BC80-274E-B44E1DB03B20}"/>
              </a:ext>
            </a:extLst>
          </p:cNvPr>
          <p:cNvSpPr>
            <a:spLocks noGrp="1"/>
          </p:cNvSpPr>
          <p:nvPr>
            <p:ph type="title"/>
          </p:nvPr>
        </p:nvSpPr>
        <p:spPr>
          <a:xfrm>
            <a:off x="4996697" y="618518"/>
            <a:ext cx="6050713" cy="1478570"/>
          </a:xfrm>
        </p:spPr>
        <p:txBody>
          <a:bodyPr>
            <a:normAutofit/>
          </a:bodyPr>
          <a:lstStyle/>
          <a:p>
            <a:r>
              <a:rPr lang="en-US" dirty="0"/>
              <a:t>Quantum computing</a:t>
            </a:r>
          </a:p>
        </p:txBody>
      </p:sp>
      <p:pic>
        <p:nvPicPr>
          <p:cNvPr id="5122" name="Picture 2" descr="IBM Q quantum computer cryostat, used to cool the IBM Q system's quantum  chip to 15 milliKelvin. The IBM Q Network explores practical applications  of Stock Photo - Alamy">
            <a:extLst>
              <a:ext uri="{FF2B5EF4-FFF2-40B4-BE49-F238E27FC236}">
                <a16:creationId xmlns:a16="http://schemas.microsoft.com/office/drawing/2014/main" id="{D8B1F59B-F6A9-6B9F-AA4F-701339CE3BD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t="6323" b="20445"/>
          <a:stretch/>
        </p:blipFill>
        <p:spPr bwMode="auto">
          <a:xfrm>
            <a:off x="-5597" y="10"/>
            <a:ext cx="4635583" cy="6857990"/>
          </a:xfrm>
          <a:prstGeom prst="rect">
            <a:avLst/>
          </a:prstGeom>
          <a:noFill/>
          <a:extLst>
            <a:ext uri="{909E8E84-426E-40DD-AFC4-6F175D3DCCD1}">
              <a14:hiddenFill xmlns:a14="http://schemas.microsoft.com/office/drawing/2010/main">
                <a:solidFill>
                  <a:srgbClr val="FFFFFF"/>
                </a:solidFill>
              </a14:hiddenFill>
            </a:ext>
          </a:extLst>
        </p:spPr>
      </p:pic>
      <p:grpSp>
        <p:nvGrpSpPr>
          <p:cNvPr id="5133" name="Group 5132">
            <a:extLst>
              <a:ext uri="{FF2B5EF4-FFF2-40B4-BE49-F238E27FC236}">
                <a16:creationId xmlns:a16="http://schemas.microsoft.com/office/drawing/2014/main" id="{E916825F-759B-4F1A-BA80-AF7137691EC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5134" name="Rectangle 5133">
              <a:extLst>
                <a:ext uri="{FF2B5EF4-FFF2-40B4-BE49-F238E27FC236}">
                  <a16:creationId xmlns:a16="http://schemas.microsoft.com/office/drawing/2014/main" id="{0AF64541-DE3B-4DBB-84E1-907956469E52}"/>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txBody>
            <a:bodyPr/>
            <a:lstStyle/>
            <a:p>
              <a:endParaRPr lang="en-US"/>
            </a:p>
          </p:txBody>
        </p:sp>
        <p:sp>
          <p:nvSpPr>
            <p:cNvPr id="5135" name="Freeform 6">
              <a:extLst>
                <a:ext uri="{FF2B5EF4-FFF2-40B4-BE49-F238E27FC236}">
                  <a16:creationId xmlns:a16="http://schemas.microsoft.com/office/drawing/2014/main" id="{9175DCC0-514A-4CA1-AD9A-1BB0FFF1B4F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5136" name="Freeform 7">
              <a:extLst>
                <a:ext uri="{FF2B5EF4-FFF2-40B4-BE49-F238E27FC236}">
                  <a16:creationId xmlns:a16="http://schemas.microsoft.com/office/drawing/2014/main" id="{10371924-94D9-48AF-9D5B-6471775BE81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5137" name="Rectangle 5136">
              <a:extLst>
                <a:ext uri="{FF2B5EF4-FFF2-40B4-BE49-F238E27FC236}">
                  <a16:creationId xmlns:a16="http://schemas.microsoft.com/office/drawing/2014/main" id="{7C964FF9-A41A-438C-A22B-62690C98F1A7}"/>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txBody>
            <a:bodyPr/>
            <a:lstStyle/>
            <a:p>
              <a:endParaRPr lang="en-US"/>
            </a:p>
          </p:txBody>
        </p:sp>
        <p:sp>
          <p:nvSpPr>
            <p:cNvPr id="5138" name="Freeform 9">
              <a:extLst>
                <a:ext uri="{FF2B5EF4-FFF2-40B4-BE49-F238E27FC236}">
                  <a16:creationId xmlns:a16="http://schemas.microsoft.com/office/drawing/2014/main" id="{61716CD6-1875-4567-B3E2-364CD0960D8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5139" name="Freeform 10">
              <a:extLst>
                <a:ext uri="{FF2B5EF4-FFF2-40B4-BE49-F238E27FC236}">
                  <a16:creationId xmlns:a16="http://schemas.microsoft.com/office/drawing/2014/main" id="{31A293D3-7189-453D-AB91-1291AAFF3D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5140" name="Freeform 11">
              <a:extLst>
                <a:ext uri="{FF2B5EF4-FFF2-40B4-BE49-F238E27FC236}">
                  <a16:creationId xmlns:a16="http://schemas.microsoft.com/office/drawing/2014/main" id="{87CB4EFE-58B3-4326-9CFB-A2AFADDFA5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5141" name="Freeform 12">
              <a:extLst>
                <a:ext uri="{FF2B5EF4-FFF2-40B4-BE49-F238E27FC236}">
                  <a16:creationId xmlns:a16="http://schemas.microsoft.com/office/drawing/2014/main" id="{249CF4D3-B5A3-4287-BC9D-E9BB8FA6EBB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5142" name="Freeform 13">
              <a:extLst>
                <a:ext uri="{FF2B5EF4-FFF2-40B4-BE49-F238E27FC236}">
                  <a16:creationId xmlns:a16="http://schemas.microsoft.com/office/drawing/2014/main" id="{4D2515F2-4D11-41AF-A6B1-7D084BEA98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5143" name="Freeform 14">
              <a:extLst>
                <a:ext uri="{FF2B5EF4-FFF2-40B4-BE49-F238E27FC236}">
                  <a16:creationId xmlns:a16="http://schemas.microsoft.com/office/drawing/2014/main" id="{331BCBF4-0DC2-426E-84B3-AE38E403C9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5144" name="Freeform 15">
              <a:extLst>
                <a:ext uri="{FF2B5EF4-FFF2-40B4-BE49-F238E27FC236}">
                  <a16:creationId xmlns:a16="http://schemas.microsoft.com/office/drawing/2014/main" id="{EC8AF156-0BE9-437D-A83B-87364146D07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5145" name="Freeform 16">
              <a:extLst>
                <a:ext uri="{FF2B5EF4-FFF2-40B4-BE49-F238E27FC236}">
                  <a16:creationId xmlns:a16="http://schemas.microsoft.com/office/drawing/2014/main" id="{AC8CB256-3F62-4406-88F5-CE2421FF25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5146" name="Freeform 17">
              <a:extLst>
                <a:ext uri="{FF2B5EF4-FFF2-40B4-BE49-F238E27FC236}">
                  <a16:creationId xmlns:a16="http://schemas.microsoft.com/office/drawing/2014/main" id="{F3E812EB-415E-4B60-B0FB-65386882CE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5147" name="Freeform 18">
              <a:extLst>
                <a:ext uri="{FF2B5EF4-FFF2-40B4-BE49-F238E27FC236}">
                  <a16:creationId xmlns:a16="http://schemas.microsoft.com/office/drawing/2014/main" id="{EB4C95D7-8E6D-45EC-8CA1-9123D718E3B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5148" name="Freeform 19">
              <a:extLst>
                <a:ext uri="{FF2B5EF4-FFF2-40B4-BE49-F238E27FC236}">
                  <a16:creationId xmlns:a16="http://schemas.microsoft.com/office/drawing/2014/main" id="{83F62FD2-2F62-4495-997C-8BD7F95AB8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5149" name="Freeform 20">
              <a:extLst>
                <a:ext uri="{FF2B5EF4-FFF2-40B4-BE49-F238E27FC236}">
                  <a16:creationId xmlns:a16="http://schemas.microsoft.com/office/drawing/2014/main" id="{B7DFE0F9-22A3-4846-8D4E-0D193BD3288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5150" name="Freeform 21">
              <a:extLst>
                <a:ext uri="{FF2B5EF4-FFF2-40B4-BE49-F238E27FC236}">
                  <a16:creationId xmlns:a16="http://schemas.microsoft.com/office/drawing/2014/main" id="{244DAF25-7415-491A-9FF6-E04BC2DC2EA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5151" name="Freeform 22">
              <a:extLst>
                <a:ext uri="{FF2B5EF4-FFF2-40B4-BE49-F238E27FC236}">
                  <a16:creationId xmlns:a16="http://schemas.microsoft.com/office/drawing/2014/main" id="{7ACA3646-863C-4D00-A58A-62C7FE71CE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5152" name="Freeform 23">
              <a:extLst>
                <a:ext uri="{FF2B5EF4-FFF2-40B4-BE49-F238E27FC236}">
                  <a16:creationId xmlns:a16="http://schemas.microsoft.com/office/drawing/2014/main" id="{0EA18B38-BD42-45ED-8458-FB205DBC76D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5153" name="Freeform 24">
              <a:extLst>
                <a:ext uri="{FF2B5EF4-FFF2-40B4-BE49-F238E27FC236}">
                  <a16:creationId xmlns:a16="http://schemas.microsoft.com/office/drawing/2014/main" id="{45302917-5DBE-4CF2-B52F-478F93FDDE7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5154" name="Freeform 25">
              <a:extLst>
                <a:ext uri="{FF2B5EF4-FFF2-40B4-BE49-F238E27FC236}">
                  <a16:creationId xmlns:a16="http://schemas.microsoft.com/office/drawing/2014/main" id="{8E61E6FD-D40E-479C-ABE9-2B69AE20D8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5155" name="Freeform 26">
              <a:extLst>
                <a:ext uri="{FF2B5EF4-FFF2-40B4-BE49-F238E27FC236}">
                  <a16:creationId xmlns:a16="http://schemas.microsoft.com/office/drawing/2014/main" id="{2F4DEB4F-F824-48D7-AF9B-B5D905DCD1B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5156" name="Freeform 27">
              <a:extLst>
                <a:ext uri="{FF2B5EF4-FFF2-40B4-BE49-F238E27FC236}">
                  <a16:creationId xmlns:a16="http://schemas.microsoft.com/office/drawing/2014/main" id="{F76CFA02-6090-4464-B573-BCA350C901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5157" name="Freeform 28">
              <a:extLst>
                <a:ext uri="{FF2B5EF4-FFF2-40B4-BE49-F238E27FC236}">
                  <a16:creationId xmlns:a16="http://schemas.microsoft.com/office/drawing/2014/main" id="{51BE8BEC-76C7-41FE-AB76-35194C2442D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5158" name="Freeform 29">
              <a:extLst>
                <a:ext uri="{FF2B5EF4-FFF2-40B4-BE49-F238E27FC236}">
                  <a16:creationId xmlns:a16="http://schemas.microsoft.com/office/drawing/2014/main" id="{710F61D4-3B34-45A9-B9B7-CE0373AB49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5159" name="Freeform 30">
              <a:extLst>
                <a:ext uri="{FF2B5EF4-FFF2-40B4-BE49-F238E27FC236}">
                  <a16:creationId xmlns:a16="http://schemas.microsoft.com/office/drawing/2014/main" id="{451F080F-4CFB-4626-87CA-BB4CACA1C6F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5160" name="Freeform 31">
              <a:extLst>
                <a:ext uri="{FF2B5EF4-FFF2-40B4-BE49-F238E27FC236}">
                  <a16:creationId xmlns:a16="http://schemas.microsoft.com/office/drawing/2014/main" id="{667BBD71-2295-4A66-B76C-F82175C2B0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5161" name="Freeform 32">
              <a:extLst>
                <a:ext uri="{FF2B5EF4-FFF2-40B4-BE49-F238E27FC236}">
                  <a16:creationId xmlns:a16="http://schemas.microsoft.com/office/drawing/2014/main" id="{B6644DE8-5BD1-4D5F-B245-0D3A21BCE1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5162" name="Rectangle 5161">
              <a:extLst>
                <a:ext uri="{FF2B5EF4-FFF2-40B4-BE49-F238E27FC236}">
                  <a16:creationId xmlns:a16="http://schemas.microsoft.com/office/drawing/2014/main" id="{A4DE8FD0-E681-4D9C-85C2-BEA4C2B3A06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txBody>
            <a:bodyPr/>
            <a:lstStyle/>
            <a:p>
              <a:endParaRPr lang="en-US"/>
            </a:p>
          </p:txBody>
        </p:sp>
        <p:sp>
          <p:nvSpPr>
            <p:cNvPr id="5163" name="Freeform 34">
              <a:extLst>
                <a:ext uri="{FF2B5EF4-FFF2-40B4-BE49-F238E27FC236}">
                  <a16:creationId xmlns:a16="http://schemas.microsoft.com/office/drawing/2014/main" id="{D46033BD-1026-4388-B926-9D11E1D7C42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5164" name="Freeform 35">
              <a:extLst>
                <a:ext uri="{FF2B5EF4-FFF2-40B4-BE49-F238E27FC236}">
                  <a16:creationId xmlns:a16="http://schemas.microsoft.com/office/drawing/2014/main" id="{1FA74D4C-2E28-42C5-A7FA-3C7D6BD8B7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5165" name="Freeform 36">
              <a:extLst>
                <a:ext uri="{FF2B5EF4-FFF2-40B4-BE49-F238E27FC236}">
                  <a16:creationId xmlns:a16="http://schemas.microsoft.com/office/drawing/2014/main" id="{FADF7B3F-903C-456C-983E-C9868DDAB9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5166" name="Freeform 37">
              <a:extLst>
                <a:ext uri="{FF2B5EF4-FFF2-40B4-BE49-F238E27FC236}">
                  <a16:creationId xmlns:a16="http://schemas.microsoft.com/office/drawing/2014/main" id="{033F8698-1549-44AD-8DAD-0055D7B8077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5167" name="Freeform 38">
              <a:extLst>
                <a:ext uri="{FF2B5EF4-FFF2-40B4-BE49-F238E27FC236}">
                  <a16:creationId xmlns:a16="http://schemas.microsoft.com/office/drawing/2014/main" id="{F1BDD4B6-46FD-4048-ADF1-32EADD9E5A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5168" name="Freeform 39">
              <a:extLst>
                <a:ext uri="{FF2B5EF4-FFF2-40B4-BE49-F238E27FC236}">
                  <a16:creationId xmlns:a16="http://schemas.microsoft.com/office/drawing/2014/main" id="{E7F387A7-B3BF-4B1A-BFCA-2D21AD3DFE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5169" name="Freeform 40">
              <a:extLst>
                <a:ext uri="{FF2B5EF4-FFF2-40B4-BE49-F238E27FC236}">
                  <a16:creationId xmlns:a16="http://schemas.microsoft.com/office/drawing/2014/main" id="{7A1B6BC8-EA82-459D-A0E0-4EBE394E71F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5170" name="Freeform 41">
              <a:extLst>
                <a:ext uri="{FF2B5EF4-FFF2-40B4-BE49-F238E27FC236}">
                  <a16:creationId xmlns:a16="http://schemas.microsoft.com/office/drawing/2014/main" id="{8B94E190-DDC2-4545-906F-A1699BD73D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5171" name="Freeform 42">
              <a:extLst>
                <a:ext uri="{FF2B5EF4-FFF2-40B4-BE49-F238E27FC236}">
                  <a16:creationId xmlns:a16="http://schemas.microsoft.com/office/drawing/2014/main" id="{D9807239-A5BA-4BB3-9194-BCE3B2F21CE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5172" name="Freeform 43">
              <a:extLst>
                <a:ext uri="{FF2B5EF4-FFF2-40B4-BE49-F238E27FC236}">
                  <a16:creationId xmlns:a16="http://schemas.microsoft.com/office/drawing/2014/main" id="{04D300FD-DC53-4375-8981-09EA63BCF1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5173" name="Freeform 44">
              <a:extLst>
                <a:ext uri="{FF2B5EF4-FFF2-40B4-BE49-F238E27FC236}">
                  <a16:creationId xmlns:a16="http://schemas.microsoft.com/office/drawing/2014/main" id="{1DF83FFD-4C16-41FD-928F-6E88AFC451C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5174" name="Rectangle 5173">
              <a:extLst>
                <a:ext uri="{FF2B5EF4-FFF2-40B4-BE49-F238E27FC236}">
                  <a16:creationId xmlns:a16="http://schemas.microsoft.com/office/drawing/2014/main" id="{A5B4BC2F-B667-462B-99D8-0C433124ABD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txBody>
            <a:bodyPr/>
            <a:lstStyle/>
            <a:p>
              <a:endParaRPr lang="en-US"/>
            </a:p>
          </p:txBody>
        </p:sp>
        <p:sp>
          <p:nvSpPr>
            <p:cNvPr id="5175" name="Freeform 46">
              <a:extLst>
                <a:ext uri="{FF2B5EF4-FFF2-40B4-BE49-F238E27FC236}">
                  <a16:creationId xmlns:a16="http://schemas.microsoft.com/office/drawing/2014/main" id="{0CBD9EFB-AC61-4674-B75A-56449003CC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5176" name="Freeform 47">
              <a:extLst>
                <a:ext uri="{FF2B5EF4-FFF2-40B4-BE49-F238E27FC236}">
                  <a16:creationId xmlns:a16="http://schemas.microsoft.com/office/drawing/2014/main" id="{1AD4BBB0-F6A7-451F-BE09-DF619F38EB7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5177" name="Freeform 48">
              <a:extLst>
                <a:ext uri="{FF2B5EF4-FFF2-40B4-BE49-F238E27FC236}">
                  <a16:creationId xmlns:a16="http://schemas.microsoft.com/office/drawing/2014/main" id="{A258B285-AE5E-473A-AA72-3C95E1D833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5178" name="Freeform 49">
              <a:extLst>
                <a:ext uri="{FF2B5EF4-FFF2-40B4-BE49-F238E27FC236}">
                  <a16:creationId xmlns:a16="http://schemas.microsoft.com/office/drawing/2014/main" id="{7BEEDDE5-CB8A-4DF9-858F-4D9462D955A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5179" name="Freeform 50">
              <a:extLst>
                <a:ext uri="{FF2B5EF4-FFF2-40B4-BE49-F238E27FC236}">
                  <a16:creationId xmlns:a16="http://schemas.microsoft.com/office/drawing/2014/main" id="{DA1C731B-9B66-4D65-BF47-04B118107B0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5180" name="Freeform 51">
              <a:extLst>
                <a:ext uri="{FF2B5EF4-FFF2-40B4-BE49-F238E27FC236}">
                  <a16:creationId xmlns:a16="http://schemas.microsoft.com/office/drawing/2014/main" id="{58DBFEC6-C6DC-4B7A-934F-5A79EC3280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5181" name="Freeform 52">
              <a:extLst>
                <a:ext uri="{FF2B5EF4-FFF2-40B4-BE49-F238E27FC236}">
                  <a16:creationId xmlns:a16="http://schemas.microsoft.com/office/drawing/2014/main" id="{9948D8CB-2DBE-4E48-98EA-DF9E2666A2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5182" name="Freeform 53">
              <a:extLst>
                <a:ext uri="{FF2B5EF4-FFF2-40B4-BE49-F238E27FC236}">
                  <a16:creationId xmlns:a16="http://schemas.microsoft.com/office/drawing/2014/main" id="{56AB69F6-9F0B-4AB6-BCA8-AA2FD69E998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5183" name="Freeform 54">
              <a:extLst>
                <a:ext uri="{FF2B5EF4-FFF2-40B4-BE49-F238E27FC236}">
                  <a16:creationId xmlns:a16="http://schemas.microsoft.com/office/drawing/2014/main" id="{0E7FB426-288D-4B0B-B73B-10CCC0EF41E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5184" name="Freeform 55">
              <a:extLst>
                <a:ext uri="{FF2B5EF4-FFF2-40B4-BE49-F238E27FC236}">
                  <a16:creationId xmlns:a16="http://schemas.microsoft.com/office/drawing/2014/main" id="{A5C59C6B-46C9-48C9-9F57-2EE738B531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5185" name="Freeform 56">
              <a:extLst>
                <a:ext uri="{FF2B5EF4-FFF2-40B4-BE49-F238E27FC236}">
                  <a16:creationId xmlns:a16="http://schemas.microsoft.com/office/drawing/2014/main" id="{7CE85F33-17DC-4273-B06F-D171094449D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5186" name="Freeform 57">
              <a:extLst>
                <a:ext uri="{FF2B5EF4-FFF2-40B4-BE49-F238E27FC236}">
                  <a16:creationId xmlns:a16="http://schemas.microsoft.com/office/drawing/2014/main" id="{5CD001CF-F2C4-4810-A8D9-679F9F89E5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5187" name="Freeform 58">
              <a:extLst>
                <a:ext uri="{FF2B5EF4-FFF2-40B4-BE49-F238E27FC236}">
                  <a16:creationId xmlns:a16="http://schemas.microsoft.com/office/drawing/2014/main" id="{69F4BCDD-D153-40D2-8DD1-2509EE0CE4C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grpSp>
      <p:sp>
        <p:nvSpPr>
          <p:cNvPr id="5126" name="Content Placeholder 5125">
            <a:extLst>
              <a:ext uri="{FF2B5EF4-FFF2-40B4-BE49-F238E27FC236}">
                <a16:creationId xmlns:a16="http://schemas.microsoft.com/office/drawing/2014/main" id="{C1D52355-5A19-AEBC-6241-3F2873EC397F}"/>
              </a:ext>
            </a:extLst>
          </p:cNvPr>
          <p:cNvSpPr>
            <a:spLocks noGrp="1"/>
          </p:cNvSpPr>
          <p:nvPr>
            <p:ph idx="1"/>
          </p:nvPr>
        </p:nvSpPr>
        <p:spPr>
          <a:xfrm>
            <a:off x="4968958" y="2249487"/>
            <a:ext cx="6078453" cy="3541714"/>
          </a:xfrm>
        </p:spPr>
        <p:txBody>
          <a:bodyPr vert="horz" lIns="91440" tIns="45720" rIns="91440" bIns="45720" rtlCol="0" anchor="t">
            <a:noAutofit/>
          </a:bodyPr>
          <a:lstStyle/>
          <a:p>
            <a:pPr marL="0" indent="0">
              <a:buNone/>
            </a:pPr>
            <a:r>
              <a:rPr lang="en-US" sz="3200" dirty="0">
                <a:ea typeface="+mn-lt"/>
                <a:cs typeface="+mn-lt"/>
              </a:rPr>
              <a:t>What is it?</a:t>
            </a:r>
            <a:endParaRPr lang="en-US"/>
          </a:p>
          <a:p>
            <a:pPr marL="914400" lvl="2" indent="0">
              <a:buNone/>
            </a:pPr>
            <a:r>
              <a:rPr lang="en-US" sz="3200" dirty="0">
                <a:ea typeface="+mn-lt"/>
                <a:cs typeface="+mn-lt"/>
              </a:rPr>
              <a:t>PACT</a:t>
            </a:r>
            <a:endParaRPr lang="en-US"/>
          </a:p>
          <a:p>
            <a:pPr lvl="2"/>
            <a:r>
              <a:rPr lang="en-US" sz="3200" dirty="0">
                <a:ea typeface="+mn-lt"/>
                <a:cs typeface="+mn-lt"/>
              </a:rPr>
              <a:t>People</a:t>
            </a:r>
            <a:endParaRPr lang="en-US"/>
          </a:p>
          <a:p>
            <a:pPr lvl="2"/>
            <a:r>
              <a:rPr lang="en-US" sz="3200" dirty="0">
                <a:ea typeface="+mn-lt"/>
                <a:cs typeface="+mn-lt"/>
              </a:rPr>
              <a:t>Applications</a:t>
            </a:r>
            <a:endParaRPr lang="en-US"/>
          </a:p>
          <a:p>
            <a:pPr lvl="2"/>
            <a:r>
              <a:rPr lang="en-US" sz="3200" dirty="0">
                <a:ea typeface="+mn-lt"/>
                <a:cs typeface="+mn-lt"/>
              </a:rPr>
              <a:t>Concepts</a:t>
            </a:r>
            <a:endParaRPr lang="en-US"/>
          </a:p>
          <a:p>
            <a:pPr lvl="2"/>
            <a:r>
              <a:rPr lang="en-US" sz="3200" dirty="0">
                <a:ea typeface="+mn-lt"/>
                <a:cs typeface="+mn-lt"/>
              </a:rPr>
              <a:t>Terms</a:t>
            </a:r>
            <a:endParaRPr lang="en-US"/>
          </a:p>
        </p:txBody>
      </p:sp>
    </p:spTree>
    <p:extLst>
      <p:ext uri="{BB962C8B-B14F-4D97-AF65-F5344CB8AC3E}">
        <p14:creationId xmlns:p14="http://schemas.microsoft.com/office/powerpoint/2010/main" val="34699657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CBA50DB-DBC7-4B6E-B3C1-8FF1EA5197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1DED8FB6-AF8D-4D98-913D-E6486FEC102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1902285" cy="6858001"/>
            <a:chOff x="0" y="0"/>
            <a:chExt cx="11902285" cy="6858001"/>
          </a:xfrm>
        </p:grpSpPr>
        <p:grpSp>
          <p:nvGrpSpPr>
            <p:cNvPr id="12" name="Group 11">
              <a:extLst>
                <a:ext uri="{FF2B5EF4-FFF2-40B4-BE49-F238E27FC236}">
                  <a16:creationId xmlns:a16="http://schemas.microsoft.com/office/drawing/2014/main" id="{0A805ED2-113B-4584-8827-567B5792F1F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24" name="Rectangle 5">
                <a:extLst>
                  <a:ext uri="{FF2B5EF4-FFF2-40B4-BE49-F238E27FC236}">
                    <a16:creationId xmlns:a16="http://schemas.microsoft.com/office/drawing/2014/main" id="{C6CF21D8-CC72-4F35-A29E-3AF9E6DA1302}"/>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US"/>
              </a:p>
            </p:txBody>
          </p:sp>
          <p:sp>
            <p:nvSpPr>
              <p:cNvPr id="25" name="Freeform 6">
                <a:extLst>
                  <a:ext uri="{FF2B5EF4-FFF2-40B4-BE49-F238E27FC236}">
                    <a16:creationId xmlns:a16="http://schemas.microsoft.com/office/drawing/2014/main" id="{8E60A7C3-087D-47B4-AB5A-C8B1042FD20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6" name="Freeform 7">
                <a:extLst>
                  <a:ext uri="{FF2B5EF4-FFF2-40B4-BE49-F238E27FC236}">
                    <a16:creationId xmlns:a16="http://schemas.microsoft.com/office/drawing/2014/main" id="{1885EECE-F6D9-4128-BC90-01583BF269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7" name="Freeform 8">
                <a:extLst>
                  <a:ext uri="{FF2B5EF4-FFF2-40B4-BE49-F238E27FC236}">
                    <a16:creationId xmlns:a16="http://schemas.microsoft.com/office/drawing/2014/main" id="{F44AA128-AA96-4FF2-A1C3-F9D2E7FD38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8" name="Freeform 9">
                <a:extLst>
                  <a:ext uri="{FF2B5EF4-FFF2-40B4-BE49-F238E27FC236}">
                    <a16:creationId xmlns:a16="http://schemas.microsoft.com/office/drawing/2014/main" id="{7E52DC12-230B-4892-B284-F2FE9DE16A7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9" name="Freeform 10">
                <a:extLst>
                  <a:ext uri="{FF2B5EF4-FFF2-40B4-BE49-F238E27FC236}">
                    <a16:creationId xmlns:a16="http://schemas.microsoft.com/office/drawing/2014/main" id="{A68FBF9E-B81A-41D0-8A03-6CFC30811D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0" name="Freeform 11">
                <a:extLst>
                  <a:ext uri="{FF2B5EF4-FFF2-40B4-BE49-F238E27FC236}">
                    <a16:creationId xmlns:a16="http://schemas.microsoft.com/office/drawing/2014/main" id="{B0047F84-8480-494F-9241-39FF17CFFF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1" name="Freeform 12">
                <a:extLst>
                  <a:ext uri="{FF2B5EF4-FFF2-40B4-BE49-F238E27FC236}">
                    <a16:creationId xmlns:a16="http://schemas.microsoft.com/office/drawing/2014/main" id="{8CAF76D8-4B95-4A8E-9EE5-8CCC0A7AD2C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2" name="Freeform 13">
                <a:extLst>
                  <a:ext uri="{FF2B5EF4-FFF2-40B4-BE49-F238E27FC236}">
                    <a16:creationId xmlns:a16="http://schemas.microsoft.com/office/drawing/2014/main" id="{792F82F3-05A8-4A55-8C5B-81F6678B59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3" name="Freeform 14">
                <a:extLst>
                  <a:ext uri="{FF2B5EF4-FFF2-40B4-BE49-F238E27FC236}">
                    <a16:creationId xmlns:a16="http://schemas.microsoft.com/office/drawing/2014/main" id="{B8472536-021A-4E59-BD59-DDC090A18A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4" name="Freeform 15">
                <a:extLst>
                  <a:ext uri="{FF2B5EF4-FFF2-40B4-BE49-F238E27FC236}">
                    <a16:creationId xmlns:a16="http://schemas.microsoft.com/office/drawing/2014/main" id="{AEBEF646-3C12-469F-B194-A161A7A95D2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5" name="Line 16">
                <a:extLst>
                  <a:ext uri="{FF2B5EF4-FFF2-40B4-BE49-F238E27FC236}">
                    <a16:creationId xmlns:a16="http://schemas.microsoft.com/office/drawing/2014/main" id="{D4501159-D7AC-4307-9DFC-C8F3A94341DA}"/>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US"/>
              </a:p>
            </p:txBody>
          </p:sp>
          <p:sp>
            <p:nvSpPr>
              <p:cNvPr id="36" name="Freeform 17">
                <a:extLst>
                  <a:ext uri="{FF2B5EF4-FFF2-40B4-BE49-F238E27FC236}">
                    <a16:creationId xmlns:a16="http://schemas.microsoft.com/office/drawing/2014/main" id="{B5244C41-454C-47D8-A6A9-C17EC2A366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7" name="Freeform 18">
                <a:extLst>
                  <a:ext uri="{FF2B5EF4-FFF2-40B4-BE49-F238E27FC236}">
                    <a16:creationId xmlns:a16="http://schemas.microsoft.com/office/drawing/2014/main" id="{8FA883B8-99FB-4540-B573-F0674BFB1C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8" name="Freeform 19">
                <a:extLst>
                  <a:ext uri="{FF2B5EF4-FFF2-40B4-BE49-F238E27FC236}">
                    <a16:creationId xmlns:a16="http://schemas.microsoft.com/office/drawing/2014/main" id="{F1178B7C-5A00-4E5B-9010-B1477621E0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9" name="Freeform 20">
                <a:extLst>
                  <a:ext uri="{FF2B5EF4-FFF2-40B4-BE49-F238E27FC236}">
                    <a16:creationId xmlns:a16="http://schemas.microsoft.com/office/drawing/2014/main" id="{E359D5D8-EE2E-4714-A40A-C3A6D91F989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0" name="Rectangle 21">
                <a:extLst>
                  <a:ext uri="{FF2B5EF4-FFF2-40B4-BE49-F238E27FC236}">
                    <a16:creationId xmlns:a16="http://schemas.microsoft.com/office/drawing/2014/main" id="{8A89C2E5-F892-4666-85FB-995578FBC73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US"/>
              </a:p>
            </p:txBody>
          </p:sp>
          <p:sp>
            <p:nvSpPr>
              <p:cNvPr id="41" name="Freeform 22">
                <a:extLst>
                  <a:ext uri="{FF2B5EF4-FFF2-40B4-BE49-F238E27FC236}">
                    <a16:creationId xmlns:a16="http://schemas.microsoft.com/office/drawing/2014/main" id="{6DC6174B-0EC3-4A81-A0D1-D10DBB869A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2" name="Freeform 23">
                <a:extLst>
                  <a:ext uri="{FF2B5EF4-FFF2-40B4-BE49-F238E27FC236}">
                    <a16:creationId xmlns:a16="http://schemas.microsoft.com/office/drawing/2014/main" id="{2CB96070-0553-4F79-984C-8DABB1CD5D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3" name="Freeform 24">
                <a:extLst>
                  <a:ext uri="{FF2B5EF4-FFF2-40B4-BE49-F238E27FC236}">
                    <a16:creationId xmlns:a16="http://schemas.microsoft.com/office/drawing/2014/main" id="{BA23B6E2-3718-4009-B80E-9279154B19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4" name="Freeform 25">
                <a:extLst>
                  <a:ext uri="{FF2B5EF4-FFF2-40B4-BE49-F238E27FC236}">
                    <a16:creationId xmlns:a16="http://schemas.microsoft.com/office/drawing/2014/main" id="{CAFB32D5-E528-419B-80EE-1475633970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5" name="Freeform 26">
                <a:extLst>
                  <a:ext uri="{FF2B5EF4-FFF2-40B4-BE49-F238E27FC236}">
                    <a16:creationId xmlns:a16="http://schemas.microsoft.com/office/drawing/2014/main" id="{A68ADD35-4FEA-404D-B2F3-23556E6E8F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6" name="Freeform 27">
                <a:extLst>
                  <a:ext uri="{FF2B5EF4-FFF2-40B4-BE49-F238E27FC236}">
                    <a16:creationId xmlns:a16="http://schemas.microsoft.com/office/drawing/2014/main" id="{89CF17CA-49E3-4B4A-836A-4FD55C67BE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7" name="Freeform 28">
                <a:extLst>
                  <a:ext uri="{FF2B5EF4-FFF2-40B4-BE49-F238E27FC236}">
                    <a16:creationId xmlns:a16="http://schemas.microsoft.com/office/drawing/2014/main" id="{AB394F2E-F3E7-4CED-84A9-35C47AB287C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8" name="Freeform 29">
                <a:extLst>
                  <a:ext uri="{FF2B5EF4-FFF2-40B4-BE49-F238E27FC236}">
                    <a16:creationId xmlns:a16="http://schemas.microsoft.com/office/drawing/2014/main" id="{FF816C2F-3999-4A9F-8395-5D68ED33A41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9" name="Freeform 30">
                <a:extLst>
                  <a:ext uri="{FF2B5EF4-FFF2-40B4-BE49-F238E27FC236}">
                    <a16:creationId xmlns:a16="http://schemas.microsoft.com/office/drawing/2014/main" id="{82AD6AC6-71D5-4BD8-9185-D3062968B5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50" name="Freeform 31">
                <a:extLst>
                  <a:ext uri="{FF2B5EF4-FFF2-40B4-BE49-F238E27FC236}">
                    <a16:creationId xmlns:a16="http://schemas.microsoft.com/office/drawing/2014/main" id="{743A50C2-65CF-4F4C-B412-6149A93ACF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grpSp>
        <p:grpSp>
          <p:nvGrpSpPr>
            <p:cNvPr id="13" name="Group 12">
              <a:extLst>
                <a:ext uri="{FF2B5EF4-FFF2-40B4-BE49-F238E27FC236}">
                  <a16:creationId xmlns:a16="http://schemas.microsoft.com/office/drawing/2014/main" id="{6C0E7A88-FEDF-4C4F-A6B4-F7DDE9DE926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227597" y="0"/>
              <a:ext cx="674688" cy="6848476"/>
              <a:chOff x="11364912" y="0"/>
              <a:chExt cx="674688" cy="6848476"/>
            </a:xfrm>
            <a:gradFill flip="none" rotWithShape="1">
              <a:gsLst>
                <a:gs pos="0">
                  <a:schemeClr val="bg2"/>
                </a:gs>
                <a:gs pos="100000">
                  <a:schemeClr val="tx2">
                    <a:lumMod val="60000"/>
                    <a:lumOff val="40000"/>
                  </a:schemeClr>
                </a:gs>
              </a:gsLst>
              <a:lin ang="5400000" scaled="0"/>
              <a:tileRect/>
            </a:gradFill>
          </p:grpSpPr>
          <p:sp>
            <p:nvSpPr>
              <p:cNvPr id="14" name="Freeform 32">
                <a:extLst>
                  <a:ext uri="{FF2B5EF4-FFF2-40B4-BE49-F238E27FC236}">
                    <a16:creationId xmlns:a16="http://schemas.microsoft.com/office/drawing/2014/main" id="{AE94B3EE-D5C0-4BDE-B6AA-7599F0486E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5" name="Freeform 33">
                <a:extLst>
                  <a:ext uri="{FF2B5EF4-FFF2-40B4-BE49-F238E27FC236}">
                    <a16:creationId xmlns:a16="http://schemas.microsoft.com/office/drawing/2014/main" id="{5EF110E8-C00D-454E-8F3A-ECF2D356676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6" name="Freeform 34">
                <a:extLst>
                  <a:ext uri="{FF2B5EF4-FFF2-40B4-BE49-F238E27FC236}">
                    <a16:creationId xmlns:a16="http://schemas.microsoft.com/office/drawing/2014/main" id="{BFC5F327-6927-4F35-9AF6-C45527BB451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7" name="Freeform 35">
                <a:extLst>
                  <a:ext uri="{FF2B5EF4-FFF2-40B4-BE49-F238E27FC236}">
                    <a16:creationId xmlns:a16="http://schemas.microsoft.com/office/drawing/2014/main" id="{BF2D314D-AEDE-418D-9702-D3CDB98C30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8" name="Freeform 36">
                <a:extLst>
                  <a:ext uri="{FF2B5EF4-FFF2-40B4-BE49-F238E27FC236}">
                    <a16:creationId xmlns:a16="http://schemas.microsoft.com/office/drawing/2014/main" id="{64FD07F8-3CA6-4209-9A9E-30609FE9A3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9" name="Freeform 37">
                <a:extLst>
                  <a:ext uri="{FF2B5EF4-FFF2-40B4-BE49-F238E27FC236}">
                    <a16:creationId xmlns:a16="http://schemas.microsoft.com/office/drawing/2014/main" id="{AB0AE24D-CD49-4B57-82E0-780F62AE4F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0" name="Freeform 38">
                <a:extLst>
                  <a:ext uri="{FF2B5EF4-FFF2-40B4-BE49-F238E27FC236}">
                    <a16:creationId xmlns:a16="http://schemas.microsoft.com/office/drawing/2014/main" id="{66803AF8-6368-45E6-A0B7-C0C4CFFEEB5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1" name="Freeform 39">
                <a:extLst>
                  <a:ext uri="{FF2B5EF4-FFF2-40B4-BE49-F238E27FC236}">
                    <a16:creationId xmlns:a16="http://schemas.microsoft.com/office/drawing/2014/main" id="{B4761E05-2792-472B-A814-9616151CF3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2" name="Freeform 40">
                <a:extLst>
                  <a:ext uri="{FF2B5EF4-FFF2-40B4-BE49-F238E27FC236}">
                    <a16:creationId xmlns:a16="http://schemas.microsoft.com/office/drawing/2014/main" id="{40B6A261-9427-4E70-9564-048AD009BD8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3" name="Rectangle 41">
                <a:extLst>
                  <a:ext uri="{FF2B5EF4-FFF2-40B4-BE49-F238E27FC236}">
                    <a16:creationId xmlns:a16="http://schemas.microsoft.com/office/drawing/2014/main" id="{68BFDFBE-2286-4123-9436-E1DF84AF494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US"/>
              </a:p>
            </p:txBody>
          </p:sp>
        </p:grpSp>
      </p:grpSp>
      <p:pic>
        <p:nvPicPr>
          <p:cNvPr id="52" name="Picture 2">
            <a:extLst>
              <a:ext uri="{FF2B5EF4-FFF2-40B4-BE49-F238E27FC236}">
                <a16:creationId xmlns:a16="http://schemas.microsoft.com/office/drawing/2014/main" id="{5B3DE270-418F-47A7-B311-C4D876041DC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p:nvSpPr>
          <p:cNvPr id="2" name="Title 1">
            <a:extLst>
              <a:ext uri="{FF2B5EF4-FFF2-40B4-BE49-F238E27FC236}">
                <a16:creationId xmlns:a16="http://schemas.microsoft.com/office/drawing/2014/main" id="{09D5A6B6-D59C-5FD5-5213-469CA4262BF8}"/>
              </a:ext>
            </a:extLst>
          </p:cNvPr>
          <p:cNvSpPr>
            <a:spLocks noGrp="1"/>
          </p:cNvSpPr>
          <p:nvPr>
            <p:ph type="title"/>
          </p:nvPr>
        </p:nvSpPr>
        <p:spPr>
          <a:xfrm>
            <a:off x="8036041" y="618518"/>
            <a:ext cx="3281003" cy="1478570"/>
          </a:xfrm>
        </p:spPr>
        <p:txBody>
          <a:bodyPr anchor="b">
            <a:normAutofit/>
          </a:bodyPr>
          <a:lstStyle/>
          <a:p>
            <a:r>
              <a:rPr lang="en-US" sz="2800" dirty="0">
                <a:solidFill>
                  <a:srgbClr val="FFFFFF"/>
                </a:solidFill>
              </a:rPr>
              <a:t>Quantum what? when? </a:t>
            </a:r>
          </a:p>
        </p:txBody>
      </p:sp>
      <p:sp useBgFill="1">
        <p:nvSpPr>
          <p:cNvPr id="54" name="Round Diagonal Corner Rectangle 11">
            <a:extLst>
              <a:ext uri="{FF2B5EF4-FFF2-40B4-BE49-F238E27FC236}">
                <a16:creationId xmlns:a16="http://schemas.microsoft.com/office/drawing/2014/main" id="{A1351C6B-7343-451F-AB4A-1CE294A4E9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8949" y="808057"/>
            <a:ext cx="6752461" cy="5234394"/>
          </a:xfrm>
          <a:prstGeom prst="round2DiagRect">
            <a:avLst>
              <a:gd name="adj1" fmla="val 741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81933D23-D316-74AC-5877-D4BA6189C49E}"/>
              </a:ext>
            </a:extLst>
          </p:cNvPr>
          <p:cNvPicPr>
            <a:picLocks noChangeAspect="1"/>
          </p:cNvPicPr>
          <p:nvPr/>
        </p:nvPicPr>
        <p:blipFill>
          <a:blip r:embed="rId4"/>
          <a:stretch>
            <a:fillRect/>
          </a:stretch>
        </p:blipFill>
        <p:spPr>
          <a:xfrm>
            <a:off x="1118988" y="1837050"/>
            <a:ext cx="6112382" cy="3178438"/>
          </a:xfrm>
          <a:prstGeom prst="rect">
            <a:avLst/>
          </a:prstGeom>
        </p:spPr>
      </p:pic>
      <p:sp>
        <p:nvSpPr>
          <p:cNvPr id="3" name="Content Placeholder 2">
            <a:extLst>
              <a:ext uri="{FF2B5EF4-FFF2-40B4-BE49-F238E27FC236}">
                <a16:creationId xmlns:a16="http://schemas.microsoft.com/office/drawing/2014/main" id="{E84A69D9-F287-032E-381A-7A838994AFCF}"/>
              </a:ext>
            </a:extLst>
          </p:cNvPr>
          <p:cNvSpPr>
            <a:spLocks noGrp="1"/>
          </p:cNvSpPr>
          <p:nvPr>
            <p:ph idx="1"/>
          </p:nvPr>
        </p:nvSpPr>
        <p:spPr>
          <a:xfrm>
            <a:off x="8036041" y="2249487"/>
            <a:ext cx="3281004" cy="3541714"/>
          </a:xfrm>
        </p:spPr>
        <p:txBody>
          <a:bodyPr>
            <a:normAutofit fontScale="92500" lnSpcReduction="20000"/>
          </a:bodyPr>
          <a:lstStyle/>
          <a:p>
            <a:pPr marL="0" indent="0">
              <a:buNone/>
            </a:pPr>
            <a:r>
              <a:rPr lang="en-US" sz="1800" dirty="0">
                <a:solidFill>
                  <a:srgbClr val="FFFFFF"/>
                </a:solidFill>
              </a:rPr>
              <a:t>Just add new functionality, or will it also improve computing more broadly?</a:t>
            </a:r>
          </a:p>
          <a:p>
            <a:pPr marL="0" indent="0">
              <a:buNone/>
            </a:pPr>
            <a:r>
              <a:rPr lang="en-US" sz="1400" u="sng" dirty="0">
                <a:solidFill>
                  <a:schemeClr val="bg1"/>
                </a:solidFill>
              </a:rPr>
              <a:t>potential applications </a:t>
            </a:r>
          </a:p>
          <a:p>
            <a:pPr marL="400050" indent="-400050">
              <a:buAutoNum type="romanLcParenR"/>
            </a:pPr>
            <a:r>
              <a:rPr lang="en-US" sz="1400" dirty="0">
                <a:solidFill>
                  <a:schemeClr val="bg1"/>
                </a:solidFill>
              </a:rPr>
              <a:t>cybersecurity, </a:t>
            </a:r>
          </a:p>
          <a:p>
            <a:pPr marL="400050" indent="-400050">
              <a:buAutoNum type="romanLcParenR"/>
            </a:pPr>
            <a:r>
              <a:rPr lang="en-US" sz="1400" dirty="0">
                <a:solidFill>
                  <a:schemeClr val="bg1"/>
                </a:solidFill>
              </a:rPr>
              <a:t>data analytics and artificial intelligence, </a:t>
            </a:r>
          </a:p>
          <a:p>
            <a:pPr marL="400050" indent="-400050">
              <a:buAutoNum type="romanLcParenR"/>
            </a:pPr>
            <a:r>
              <a:rPr lang="en-US" sz="1400" dirty="0">
                <a:solidFill>
                  <a:schemeClr val="bg1"/>
                </a:solidFill>
              </a:rPr>
              <a:t>optimization and simulation and </a:t>
            </a:r>
          </a:p>
          <a:p>
            <a:pPr marL="400050" indent="-400050">
              <a:buAutoNum type="romanLcParenR"/>
            </a:pPr>
            <a:r>
              <a:rPr lang="en-US" sz="1400" dirty="0">
                <a:solidFill>
                  <a:schemeClr val="bg1"/>
                </a:solidFill>
              </a:rPr>
              <a:t>data management and searching.</a:t>
            </a:r>
          </a:p>
          <a:p>
            <a:pPr marL="400050" indent="-400050">
              <a:buAutoNum type="romanLcParenR"/>
            </a:pPr>
            <a:endParaRPr lang="en-US" sz="1400" dirty="0"/>
          </a:p>
          <a:p>
            <a:pPr marL="0" indent="0">
              <a:buNone/>
            </a:pPr>
            <a:r>
              <a:rPr lang="en-US" sz="1400" dirty="0">
                <a:solidFill>
                  <a:schemeClr val="bg1"/>
                </a:solidFill>
              </a:rPr>
              <a:t>Routh, A. (2022). </a:t>
            </a:r>
            <a:r>
              <a:rPr lang="en-US" sz="1400" i="1" dirty="0">
                <a:solidFill>
                  <a:schemeClr val="bg1"/>
                </a:solidFill>
              </a:rPr>
              <a:t>What Business Managers Should Know About Quantum Computing</a:t>
            </a:r>
            <a:r>
              <a:rPr lang="en-US" sz="1400" dirty="0">
                <a:solidFill>
                  <a:schemeClr val="bg1"/>
                </a:solidFill>
              </a:rPr>
              <a:t>.</a:t>
            </a:r>
          </a:p>
          <a:p>
            <a:pPr marL="0" indent="0">
              <a:buNone/>
            </a:pPr>
            <a:endParaRPr lang="en-US" sz="1800" dirty="0">
              <a:solidFill>
                <a:schemeClr val="bg1"/>
              </a:solidFill>
            </a:endParaRPr>
          </a:p>
        </p:txBody>
      </p:sp>
      <p:sp>
        <p:nvSpPr>
          <p:cNvPr id="6" name="TextBox 5">
            <a:extLst>
              <a:ext uri="{FF2B5EF4-FFF2-40B4-BE49-F238E27FC236}">
                <a16:creationId xmlns:a16="http://schemas.microsoft.com/office/drawing/2014/main" id="{430D6A9C-2819-F269-041C-A4862341E93A}"/>
              </a:ext>
            </a:extLst>
          </p:cNvPr>
          <p:cNvSpPr txBox="1"/>
          <p:nvPr/>
        </p:nvSpPr>
        <p:spPr>
          <a:xfrm>
            <a:off x="1076159" y="5068559"/>
            <a:ext cx="6198040" cy="646331"/>
          </a:xfrm>
          <a:prstGeom prst="rect">
            <a:avLst/>
          </a:prstGeom>
          <a:noFill/>
        </p:spPr>
        <p:txBody>
          <a:bodyPr wrap="square">
            <a:spAutoFit/>
          </a:bodyPr>
          <a:lstStyle/>
          <a:p>
            <a:r>
              <a:rPr lang="en-US" dirty="0"/>
              <a:t>Choi, S., Moses, W. S., &amp; Thompson, N. (2023). </a:t>
            </a:r>
            <a:r>
              <a:rPr lang="en-US" i="1" dirty="0"/>
              <a:t>The quantum tortoise and the classical hare</a:t>
            </a:r>
            <a:endParaRPr lang="en-US" dirty="0"/>
          </a:p>
        </p:txBody>
      </p:sp>
    </p:spTree>
    <p:extLst>
      <p:ext uri="{BB962C8B-B14F-4D97-AF65-F5344CB8AC3E}">
        <p14:creationId xmlns:p14="http://schemas.microsoft.com/office/powerpoint/2010/main" val="587446074"/>
      </p:ext>
    </p:extLst>
  </p:cSld>
  <p:clrMapOvr>
    <a:overrideClrMapping bg1="lt1" tx1="dk1" bg2="lt2" tx2="dk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552087-C6AE-FA87-59C7-1BB059908DC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EC7AF4F-418E-2C8F-DB8C-07CE75563DD5}"/>
              </a:ext>
            </a:extLst>
          </p:cNvPr>
          <p:cNvSpPr>
            <a:spLocks noGrp="1"/>
          </p:cNvSpPr>
          <p:nvPr>
            <p:ph type="title"/>
          </p:nvPr>
        </p:nvSpPr>
        <p:spPr/>
        <p:txBody>
          <a:bodyPr/>
          <a:lstStyle/>
          <a:p>
            <a:r>
              <a:rPr lang="en-US" dirty="0"/>
              <a:t>Quantum Computing? which need?</a:t>
            </a:r>
          </a:p>
        </p:txBody>
      </p:sp>
      <p:graphicFrame>
        <p:nvGraphicFramePr>
          <p:cNvPr id="4" name="Content Placeholder 3">
            <a:extLst>
              <a:ext uri="{FF2B5EF4-FFF2-40B4-BE49-F238E27FC236}">
                <a16:creationId xmlns:a16="http://schemas.microsoft.com/office/drawing/2014/main" id="{B6BB37D0-26E3-79CD-E657-93AD985F073E}"/>
              </a:ext>
            </a:extLst>
          </p:cNvPr>
          <p:cNvGraphicFramePr>
            <a:graphicFrameLocks noGrp="1"/>
          </p:cNvGraphicFramePr>
          <p:nvPr>
            <p:ph idx="1"/>
          </p:nvPr>
        </p:nvGraphicFramePr>
        <p:xfrm>
          <a:off x="0" y="2249488"/>
          <a:ext cx="6720325" cy="398999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5" name="Diagram 4">
            <a:extLst>
              <a:ext uri="{FF2B5EF4-FFF2-40B4-BE49-F238E27FC236}">
                <a16:creationId xmlns:a16="http://schemas.microsoft.com/office/drawing/2014/main" id="{A0172995-8041-9AC8-74B3-A105B1350FD1}"/>
              </a:ext>
            </a:extLst>
          </p:cNvPr>
          <p:cNvGraphicFramePr/>
          <p:nvPr>
            <p:extLst>
              <p:ext uri="{D42A27DB-BD31-4B8C-83A1-F6EECF244321}">
                <p14:modId xmlns:p14="http://schemas.microsoft.com/office/powerpoint/2010/main" val="2463081589"/>
              </p:ext>
            </p:extLst>
          </p:nvPr>
        </p:nvGraphicFramePr>
        <p:xfrm>
          <a:off x="5139559" y="2097088"/>
          <a:ext cx="7215515" cy="4142394"/>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149219939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Circuit</Template>
  <TotalTime>1525</TotalTime>
  <Words>423</Words>
  <Application>Microsoft Office PowerPoint</Application>
  <PresentationFormat>Widescreen</PresentationFormat>
  <Paragraphs>65</Paragraphs>
  <Slides>10</Slides>
  <Notes>6</Notes>
  <HiddenSlides>0</HiddenSlides>
  <MMClips>0</MMClips>
  <ScaleCrop>false</ScaleCrop>
  <HeadingPairs>
    <vt:vector size="4" baseType="variant">
      <vt:variant>
        <vt:lpstr>Theme</vt:lpstr>
      </vt:variant>
      <vt:variant>
        <vt:i4>1</vt:i4>
      </vt:variant>
      <vt:variant>
        <vt:lpstr>Slide Titles</vt:lpstr>
      </vt:variant>
      <vt:variant>
        <vt:i4>10</vt:i4>
      </vt:variant>
    </vt:vector>
  </HeadingPairs>
  <TitlesOfParts>
    <vt:vector size="11" baseType="lpstr">
      <vt:lpstr>Circuit</vt:lpstr>
      <vt:lpstr>Emerging Tech</vt:lpstr>
      <vt:lpstr>“What you can be. You must be.” Maslow</vt:lpstr>
      <vt:lpstr>Silent headaches</vt:lpstr>
      <vt:lpstr>What’s needed?</vt:lpstr>
      <vt:lpstr>PowerPoint Presentation</vt:lpstr>
      <vt:lpstr>PowerPoint Presentation</vt:lpstr>
      <vt:lpstr>Quantum computing</vt:lpstr>
      <vt:lpstr>Quantum what? when? </vt:lpstr>
      <vt:lpstr>Quantum Computing? which need?</vt:lpstr>
      <vt:lpstr>P vs. NP</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Dyche, Greg</dc:creator>
  <cp:lastModifiedBy>Dyche, Greg</cp:lastModifiedBy>
  <cp:revision>17</cp:revision>
  <dcterms:created xsi:type="dcterms:W3CDTF">2024-11-29T20:02:07Z</dcterms:created>
  <dcterms:modified xsi:type="dcterms:W3CDTF">2024-12-04T15:00:33Z</dcterms:modified>
</cp:coreProperties>
</file>